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DDE31-42A7-462D-9958-7C1E3257535D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D8A60-0C07-4E83-BB8A-131B4CD18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73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D8A60-0C07-4E83-BB8A-131B4CD18E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34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26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7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89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95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29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2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90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0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90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3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0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572AB-6CB5-45AD-8B2E-46DBDEF5FFE0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C66F-EC2B-424A-A7EE-C3DD5458E4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21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9589"/>
            <a:ext cx="7772400" cy="395076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400" dirty="0" smtClean="0"/>
              <a:t>藤が岡二丁目地区再整備事業イメージ</a:t>
            </a:r>
            <a:endParaRPr kumimoji="1" lang="ja-JP" altLang="en-US" sz="1400" dirty="0"/>
          </a:p>
        </p:txBody>
      </p:sp>
      <p:grpSp>
        <p:nvGrpSpPr>
          <p:cNvPr id="122" name="グループ化 121"/>
          <p:cNvGrpSpPr/>
          <p:nvPr/>
        </p:nvGrpSpPr>
        <p:grpSpPr>
          <a:xfrm>
            <a:off x="-92479" y="764704"/>
            <a:ext cx="9336978" cy="2563421"/>
            <a:chOff x="-92479" y="764704"/>
            <a:chExt cx="9336978" cy="2563421"/>
          </a:xfrm>
        </p:grpSpPr>
        <p:sp>
          <p:nvSpPr>
            <p:cNvPr id="4" name="正方形/長方形 3"/>
            <p:cNvSpPr/>
            <p:nvPr/>
          </p:nvSpPr>
          <p:spPr>
            <a:xfrm>
              <a:off x="251520" y="3030053"/>
              <a:ext cx="8640960" cy="2980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539552" y="764704"/>
              <a:ext cx="2088232" cy="2253223"/>
              <a:chOff x="962505" y="1449592"/>
              <a:chExt cx="2169335" cy="1674866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962505" y="1859483"/>
                <a:ext cx="2169335" cy="830862"/>
                <a:chOff x="6003065" y="1866980"/>
                <a:chExt cx="2169335" cy="830862"/>
              </a:xfrm>
            </p:grpSpPr>
            <p:sp>
              <p:nvSpPr>
                <p:cNvPr id="13" name="正方形/長方形 12"/>
                <p:cNvSpPr/>
                <p:nvPr/>
              </p:nvSpPr>
              <p:spPr>
                <a:xfrm>
                  <a:off x="6003065" y="2265794"/>
                  <a:ext cx="1089215" cy="432048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診療所③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正方形/長方形 13"/>
                <p:cNvSpPr/>
                <p:nvPr/>
              </p:nvSpPr>
              <p:spPr>
                <a:xfrm>
                  <a:off x="6003065" y="1866980"/>
                  <a:ext cx="1080120" cy="398814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>
                      <a:solidFill>
                        <a:schemeClr val="tx1"/>
                      </a:solidFill>
                    </a:rPr>
                    <a:t>放課後</a:t>
                  </a:r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等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ja-JP" altLang="en-US" sz="1200" dirty="0">
                      <a:solidFill>
                        <a:schemeClr val="tx1"/>
                      </a:solidFill>
                    </a:rPr>
                    <a:t>デイサービス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正方形/長方形 14"/>
                <p:cNvSpPr/>
                <p:nvPr/>
              </p:nvSpPr>
              <p:spPr>
                <a:xfrm>
                  <a:off x="7092279" y="1866980"/>
                  <a:ext cx="1080120" cy="432048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>
                      <a:solidFill>
                        <a:schemeClr val="tx1"/>
                      </a:solidFill>
                    </a:rPr>
                    <a:t>フィットネス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正方形/長方形 15"/>
                <p:cNvSpPr/>
                <p:nvPr/>
              </p:nvSpPr>
              <p:spPr>
                <a:xfrm>
                  <a:off x="7092279" y="2265794"/>
                  <a:ext cx="1080121" cy="432048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診療所②</a:t>
                  </a:r>
                  <a:endParaRPr kumimoji="1" lang="en-US" altLang="ja-JP" sz="1200" dirty="0" smtClean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0" name="正方形/長方形 19"/>
              <p:cNvSpPr/>
              <p:nvPr/>
            </p:nvSpPr>
            <p:spPr>
              <a:xfrm>
                <a:off x="962505" y="1449592"/>
                <a:ext cx="2169335" cy="43204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小規模多機能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居宅</a:t>
                </a:r>
                <a:r>
                  <a:rPr lang="ja-JP" altLang="en-US" sz="1200" dirty="0">
                    <a:solidFill>
                      <a:schemeClr val="tx1"/>
                    </a:solidFill>
                  </a:rPr>
                  <a:t>介護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グループ化 24"/>
              <p:cNvGrpSpPr/>
              <p:nvPr/>
            </p:nvGrpSpPr>
            <p:grpSpPr>
              <a:xfrm>
                <a:off x="962505" y="2692410"/>
                <a:ext cx="2169335" cy="432048"/>
                <a:chOff x="6003065" y="1844824"/>
                <a:chExt cx="2169335" cy="432048"/>
              </a:xfrm>
            </p:grpSpPr>
            <p:sp>
              <p:nvSpPr>
                <p:cNvPr id="27" name="正方形/長方形 26"/>
                <p:cNvSpPr/>
                <p:nvPr/>
              </p:nvSpPr>
              <p:spPr>
                <a:xfrm>
                  <a:off x="6003065" y="1844824"/>
                  <a:ext cx="1089215" cy="432048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診療所①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7092279" y="1844824"/>
                  <a:ext cx="1080121" cy="432048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>
                      <a:solidFill>
                        <a:schemeClr val="tx1"/>
                      </a:solidFill>
                    </a:rPr>
                    <a:t>薬局</a:t>
                  </a:r>
                  <a:endParaRPr kumimoji="1" lang="en-US" altLang="ja-JP" sz="1200" dirty="0" smtClean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7" name="グループ化 116"/>
            <p:cNvGrpSpPr/>
            <p:nvPr/>
          </p:nvGrpSpPr>
          <p:grpSpPr>
            <a:xfrm>
              <a:off x="3851921" y="1286330"/>
              <a:ext cx="4680520" cy="1743722"/>
              <a:chOff x="4355975" y="1286330"/>
              <a:chExt cx="4176465" cy="1743722"/>
            </a:xfrm>
          </p:grpSpPr>
          <p:grpSp>
            <p:nvGrpSpPr>
              <p:cNvPr id="32" name="グループ化 31"/>
              <p:cNvGrpSpPr/>
              <p:nvPr/>
            </p:nvGrpSpPr>
            <p:grpSpPr>
              <a:xfrm>
                <a:off x="4355975" y="1286330"/>
                <a:ext cx="4176465" cy="1743722"/>
                <a:chOff x="3851920" y="1412776"/>
                <a:chExt cx="4320481" cy="1296144"/>
              </a:xfrm>
            </p:grpSpPr>
            <p:grpSp>
              <p:nvGrpSpPr>
                <p:cNvPr id="10" name="グループ化 9"/>
                <p:cNvGrpSpPr/>
                <p:nvPr/>
              </p:nvGrpSpPr>
              <p:grpSpPr>
                <a:xfrm>
                  <a:off x="3851920" y="1412776"/>
                  <a:ext cx="4320480" cy="864096"/>
                  <a:chOff x="3851920" y="1844824"/>
                  <a:chExt cx="4320480" cy="864096"/>
                </a:xfrm>
              </p:grpSpPr>
              <p:sp>
                <p:nvSpPr>
                  <p:cNvPr id="5" name="正方形/長方形 4"/>
                  <p:cNvSpPr/>
                  <p:nvPr/>
                </p:nvSpPr>
                <p:spPr>
                  <a:xfrm>
                    <a:off x="4932040" y="2276872"/>
                    <a:ext cx="3240360" cy="432048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</a:rPr>
                      <a:t>藤が岡保育園</a:t>
                    </a:r>
                    <a:endParaRPr kumimoji="1" lang="ja-JP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" name="正方形/長方形 5"/>
                  <p:cNvSpPr/>
                  <p:nvPr/>
                </p:nvSpPr>
                <p:spPr>
                  <a:xfrm>
                    <a:off x="6012160" y="1844824"/>
                    <a:ext cx="1080120" cy="432048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放課後</a:t>
                    </a:r>
                    <a:endParaRPr lang="en-US" altLang="ja-JP" sz="1200" dirty="0" smtClean="0">
                      <a:solidFill>
                        <a:schemeClr val="tx1"/>
                      </a:solidFill>
                    </a:endParaRPr>
                  </a:p>
                  <a:p>
                    <a:pPr algn="ctr"/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児童クラブ</a:t>
                    </a:r>
                    <a:endParaRPr kumimoji="1" lang="ja-JP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" name="正方形/長方形 6"/>
                  <p:cNvSpPr/>
                  <p:nvPr/>
                </p:nvSpPr>
                <p:spPr>
                  <a:xfrm>
                    <a:off x="3851920" y="1844824"/>
                    <a:ext cx="1080120" cy="432048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つどい</a:t>
                    </a:r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の</a:t>
                    </a:r>
                    <a:endParaRPr lang="en-US" altLang="ja-JP" sz="1200" dirty="0" smtClean="0">
                      <a:solidFill>
                        <a:schemeClr val="tx1"/>
                      </a:solidFill>
                    </a:endParaRPr>
                  </a:p>
                  <a:p>
                    <a:pPr algn="ctr"/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広場</a:t>
                    </a:r>
                    <a:endParaRPr kumimoji="1" lang="ja-JP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" name="正方形/長方形 7"/>
                  <p:cNvSpPr/>
                  <p:nvPr/>
                </p:nvSpPr>
                <p:spPr>
                  <a:xfrm>
                    <a:off x="4932040" y="1844824"/>
                    <a:ext cx="1080120" cy="432048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市民の家</a:t>
                    </a:r>
                    <a:endParaRPr kumimoji="1" lang="ja-JP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" name="正方形/長方形 8"/>
                  <p:cNvSpPr/>
                  <p:nvPr/>
                </p:nvSpPr>
                <p:spPr>
                  <a:xfrm>
                    <a:off x="7092279" y="1844824"/>
                    <a:ext cx="1080121" cy="432048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</a:rPr>
                      <a:t>地域</a:t>
                    </a:r>
                    <a:endParaRPr kumimoji="1" lang="en-US" altLang="ja-JP" sz="1200" dirty="0" smtClean="0">
                      <a:solidFill>
                        <a:schemeClr val="tx1"/>
                      </a:solidFill>
                    </a:endParaRPr>
                  </a:p>
                  <a:p>
                    <a:pPr algn="ctr"/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</a:rPr>
                      <a:t>こどもの家</a:t>
                    </a:r>
                    <a:endParaRPr kumimoji="1" lang="ja-JP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7" name="正方形/長方形 16"/>
                <p:cNvSpPr/>
                <p:nvPr/>
              </p:nvSpPr>
              <p:spPr>
                <a:xfrm>
                  <a:off x="3851920" y="2276872"/>
                  <a:ext cx="3240360" cy="432048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駐車場・駐輪場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正方形/長方形 17"/>
                <p:cNvSpPr/>
                <p:nvPr/>
              </p:nvSpPr>
              <p:spPr>
                <a:xfrm>
                  <a:off x="7092280" y="2276872"/>
                  <a:ext cx="1080121" cy="43204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防災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備蓄倉庫</a:t>
                  </a:r>
                  <a:endParaRPr kumimoji="1" lang="en-US" altLang="ja-JP" sz="1200" dirty="0" smtClean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3" name="正方形/長方形 32"/>
              <p:cNvSpPr/>
              <p:nvPr/>
            </p:nvSpPr>
            <p:spPr>
              <a:xfrm>
                <a:off x="4355976" y="1857524"/>
                <a:ext cx="1044116" cy="5812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</a:rPr>
                  <a:t>安心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安全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</a:rPr>
                  <a:t>ｽﾃｰｼｮﾝ兼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</a:rPr>
                  <a:t>ｺﾐｭﾆﾃｨｽﾍﾟｰｽ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5" name="二等辺三角形 34"/>
            <p:cNvSpPr/>
            <p:nvPr/>
          </p:nvSpPr>
          <p:spPr>
            <a:xfrm>
              <a:off x="3131840" y="2642559"/>
              <a:ext cx="216024" cy="149036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555776" y="2323814"/>
              <a:ext cx="1401346" cy="229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/>
                <a:t>『</a:t>
              </a:r>
              <a:r>
                <a:rPr kumimoji="1" lang="ja-JP" altLang="en-US" sz="1200" dirty="0" smtClean="0"/>
                <a:t>藤が岡ストリート</a:t>
              </a:r>
              <a:r>
                <a:rPr kumimoji="1" lang="en-US" altLang="ja-JP" sz="1200" dirty="0" smtClean="0"/>
                <a:t>』</a:t>
              </a:r>
              <a:endParaRPr kumimoji="1" lang="ja-JP" altLang="en-US" sz="1200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539552" y="1852668"/>
              <a:ext cx="7992888" cy="4470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699792" y="1584402"/>
              <a:ext cx="1047082" cy="229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『</a:t>
              </a:r>
              <a:r>
                <a:rPr lang="ja-JP" altLang="en-US" sz="1200" dirty="0"/>
                <a:t>縁側テラス</a:t>
              </a:r>
              <a:r>
                <a:rPr kumimoji="1" lang="en-US" altLang="ja-JP" sz="1200" dirty="0" smtClean="0"/>
                <a:t>』</a:t>
              </a:r>
              <a:endParaRPr kumimoji="1" lang="ja-JP" altLang="en-US" sz="1200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540460" y="2791595"/>
              <a:ext cx="704039" cy="2165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 smtClean="0"/>
                <a:t>地下１階</a:t>
              </a:r>
              <a:endParaRPr kumimoji="1" lang="ja-JP" altLang="en-US" sz="105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-92479" y="2784274"/>
              <a:ext cx="704039" cy="2165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 smtClean="0"/>
                <a:t>地下１階</a:t>
              </a:r>
              <a:endParaRPr kumimoji="1" lang="ja-JP" altLang="en-US" sz="1050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8532439" y="2232595"/>
              <a:ext cx="410690" cy="210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 smtClean="0"/>
                <a:t>１階</a:t>
              </a:r>
              <a:endParaRPr kumimoji="1" lang="ja-JP" altLang="en-US" sz="1050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8540460" y="1636084"/>
              <a:ext cx="410690" cy="210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２</a:t>
              </a:r>
              <a:r>
                <a:rPr kumimoji="1" lang="ja-JP" altLang="en-US" sz="1050" dirty="0" smtClean="0"/>
                <a:t>階</a:t>
              </a:r>
              <a:endParaRPr kumimoji="1" lang="ja-JP" altLang="en-US" sz="105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28862" y="2201382"/>
              <a:ext cx="410690" cy="210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 smtClean="0"/>
                <a:t>１階</a:t>
              </a:r>
              <a:endParaRPr kumimoji="1" lang="ja-JP" altLang="en-US" sz="105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36883" y="1604870"/>
              <a:ext cx="410690" cy="210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２</a:t>
              </a:r>
              <a:r>
                <a:rPr kumimoji="1" lang="ja-JP" altLang="en-US" sz="1050" dirty="0" smtClean="0"/>
                <a:t>階</a:t>
              </a:r>
              <a:endParaRPr kumimoji="1" lang="ja-JP" altLang="en-US" sz="105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28862" y="1135731"/>
              <a:ext cx="410690" cy="210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 smtClean="0"/>
                <a:t>３</a:t>
              </a:r>
              <a:r>
                <a:rPr kumimoji="1" lang="ja-JP" altLang="en-US" sz="1050" dirty="0" smtClean="0"/>
                <a:t>階</a:t>
              </a:r>
              <a:endParaRPr kumimoji="1" lang="ja-JP" altLang="en-US" sz="1050" dirty="0"/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3851920" y="3463116"/>
            <a:ext cx="1398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/>
              <a:t>南側より施設イメージ</a:t>
            </a:r>
            <a:endParaRPr kumimoji="1" lang="ja-JP" altLang="en-US" sz="1050" dirty="0"/>
          </a:p>
        </p:txBody>
      </p:sp>
      <p:grpSp>
        <p:nvGrpSpPr>
          <p:cNvPr id="123" name="グループ化 122"/>
          <p:cNvGrpSpPr/>
          <p:nvPr/>
        </p:nvGrpSpPr>
        <p:grpSpPr>
          <a:xfrm>
            <a:off x="226893" y="3789040"/>
            <a:ext cx="8694430" cy="3024336"/>
            <a:chOff x="226893" y="3789040"/>
            <a:chExt cx="8694430" cy="3024336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226893" y="3789040"/>
              <a:ext cx="8665585" cy="2635429"/>
              <a:chOff x="-506525" y="677726"/>
              <a:chExt cx="8665585" cy="3183322"/>
            </a:xfrm>
          </p:grpSpPr>
          <p:sp>
            <p:nvSpPr>
              <p:cNvPr id="83" name="正方形/長方形 82"/>
              <p:cNvSpPr/>
              <p:nvPr/>
            </p:nvSpPr>
            <p:spPr>
              <a:xfrm>
                <a:off x="-506525" y="3501008"/>
                <a:ext cx="8665585" cy="36004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7" name="グループ化 106"/>
              <p:cNvGrpSpPr/>
              <p:nvPr/>
            </p:nvGrpSpPr>
            <p:grpSpPr>
              <a:xfrm>
                <a:off x="2643825" y="1394776"/>
                <a:ext cx="4212469" cy="1359205"/>
                <a:chOff x="2080731" y="1844824"/>
                <a:chExt cx="4357726" cy="836433"/>
              </a:xfrm>
            </p:grpSpPr>
            <p:sp>
              <p:nvSpPr>
                <p:cNvPr id="110" name="正方形/長方形 109"/>
                <p:cNvSpPr/>
                <p:nvPr/>
              </p:nvSpPr>
              <p:spPr>
                <a:xfrm>
                  <a:off x="3198095" y="2276873"/>
                  <a:ext cx="3240361" cy="40438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 smtClean="0">
                      <a:solidFill>
                        <a:schemeClr val="tx1"/>
                      </a:solidFill>
                    </a:rPr>
                    <a:t>藤が岡保育園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1" name="正方形/長方形 110"/>
                <p:cNvSpPr/>
                <p:nvPr/>
              </p:nvSpPr>
              <p:spPr>
                <a:xfrm>
                  <a:off x="4278216" y="1844824"/>
                  <a:ext cx="1080120" cy="43204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放課後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児童クラブ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" name="正方形/長方形 111"/>
                <p:cNvSpPr/>
                <p:nvPr/>
              </p:nvSpPr>
              <p:spPr>
                <a:xfrm>
                  <a:off x="2080731" y="1844824"/>
                  <a:ext cx="1117365" cy="43204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>
                      <a:solidFill>
                        <a:schemeClr val="tx1"/>
                      </a:solidFill>
                    </a:rPr>
                    <a:t>つどい</a:t>
                  </a:r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の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広場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" name="正方形/長方形 112"/>
                <p:cNvSpPr/>
                <p:nvPr/>
              </p:nvSpPr>
              <p:spPr>
                <a:xfrm>
                  <a:off x="3198096" y="1844824"/>
                  <a:ext cx="1080120" cy="43204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dirty="0">
                      <a:solidFill>
                        <a:schemeClr val="tx1"/>
                      </a:solidFill>
                    </a:rPr>
                    <a:t>市民の家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正方形/長方形 113"/>
                <p:cNvSpPr/>
                <p:nvPr/>
              </p:nvSpPr>
              <p:spPr>
                <a:xfrm>
                  <a:off x="5358336" y="1844824"/>
                  <a:ext cx="1080121" cy="43204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 smtClean="0">
                      <a:solidFill>
                        <a:schemeClr val="tx1"/>
                      </a:solidFill>
                    </a:rPr>
                    <a:t>地域</a:t>
                  </a:r>
                  <a:endParaRPr kumimoji="1"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kumimoji="1" lang="ja-JP" altLang="en-US" sz="1200" dirty="0" smtClean="0">
                      <a:solidFill>
                        <a:schemeClr val="tx1"/>
                      </a:solidFill>
                    </a:rPr>
                    <a:t>こどもの家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5" name="グループ化 84"/>
              <p:cNvGrpSpPr/>
              <p:nvPr/>
            </p:nvGrpSpPr>
            <p:grpSpPr>
              <a:xfrm>
                <a:off x="539552" y="677726"/>
                <a:ext cx="2088232" cy="2808635"/>
                <a:chOff x="962505" y="1396067"/>
                <a:chExt cx="2169335" cy="1728391"/>
              </a:xfrm>
            </p:grpSpPr>
            <p:grpSp>
              <p:nvGrpSpPr>
                <p:cNvPr id="98" name="グループ化 97"/>
                <p:cNvGrpSpPr/>
                <p:nvPr/>
              </p:nvGrpSpPr>
              <p:grpSpPr>
                <a:xfrm>
                  <a:off x="962505" y="1859483"/>
                  <a:ext cx="2169335" cy="830862"/>
                  <a:chOff x="6003065" y="1866980"/>
                  <a:chExt cx="2169335" cy="830862"/>
                </a:xfrm>
              </p:grpSpPr>
              <p:sp>
                <p:nvSpPr>
                  <p:cNvPr id="103" name="正方形/長方形 102"/>
                  <p:cNvSpPr/>
                  <p:nvPr/>
                </p:nvSpPr>
                <p:spPr>
                  <a:xfrm>
                    <a:off x="6003065" y="2265794"/>
                    <a:ext cx="1089215" cy="432048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診療所③</a:t>
                    </a:r>
                    <a:endParaRPr lang="en-US" altLang="ja-JP" sz="1200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4" name="正方形/長方形 103"/>
                  <p:cNvSpPr/>
                  <p:nvPr/>
                </p:nvSpPr>
                <p:spPr>
                  <a:xfrm>
                    <a:off x="6003065" y="1866980"/>
                    <a:ext cx="1080120" cy="39881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放課後</a:t>
                    </a:r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等</a:t>
                    </a:r>
                    <a:endParaRPr lang="en-US" altLang="ja-JP" sz="1200" dirty="0" smtClean="0">
                      <a:solidFill>
                        <a:schemeClr val="tx1"/>
                      </a:solidFill>
                    </a:endParaRPr>
                  </a:p>
                  <a:p>
                    <a:pPr algn="ctr"/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デイサービス</a:t>
                    </a:r>
                    <a:endParaRPr lang="en-US" altLang="ja-JP" sz="1200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5" name="正方形/長方形 104"/>
                  <p:cNvSpPr/>
                  <p:nvPr/>
                </p:nvSpPr>
                <p:spPr>
                  <a:xfrm>
                    <a:off x="7092279" y="1866980"/>
                    <a:ext cx="1080120" cy="432048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フィットネス</a:t>
                    </a:r>
                    <a:endParaRPr kumimoji="1" lang="ja-JP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6" name="正方形/長方形 105"/>
                  <p:cNvSpPr/>
                  <p:nvPr/>
                </p:nvSpPr>
                <p:spPr>
                  <a:xfrm>
                    <a:off x="7092279" y="2265794"/>
                    <a:ext cx="1080121" cy="432048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診療所②</a:t>
                    </a:r>
                    <a:endParaRPr kumimoji="1" lang="en-US" altLang="ja-JP" sz="1200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99" name="正方形/長方形 98"/>
                <p:cNvSpPr/>
                <p:nvPr/>
              </p:nvSpPr>
              <p:spPr>
                <a:xfrm>
                  <a:off x="962505" y="1396067"/>
                  <a:ext cx="2169335" cy="432048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 smtClean="0">
                      <a:solidFill>
                        <a:schemeClr val="tx1"/>
                      </a:solidFill>
                    </a:rPr>
                    <a:t>小規模多機能</a:t>
                  </a:r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居宅</a:t>
                  </a:r>
                  <a:r>
                    <a:rPr lang="ja-JP" altLang="en-US" sz="1200" dirty="0">
                      <a:solidFill>
                        <a:schemeClr val="tx1"/>
                      </a:solidFill>
                    </a:rPr>
                    <a:t>介護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00" name="グループ化 99"/>
                <p:cNvGrpSpPr/>
                <p:nvPr/>
              </p:nvGrpSpPr>
              <p:grpSpPr>
                <a:xfrm>
                  <a:off x="962505" y="2692410"/>
                  <a:ext cx="2169335" cy="432048"/>
                  <a:chOff x="6003065" y="1844824"/>
                  <a:chExt cx="2169335" cy="432048"/>
                </a:xfrm>
              </p:grpSpPr>
              <p:sp>
                <p:nvSpPr>
                  <p:cNvPr id="101" name="正方形/長方形 100"/>
                  <p:cNvSpPr/>
                  <p:nvPr/>
                </p:nvSpPr>
                <p:spPr>
                  <a:xfrm>
                    <a:off x="6003065" y="1844824"/>
                    <a:ext cx="1089215" cy="432048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診療所①</a:t>
                    </a:r>
                    <a:endParaRPr lang="en-US" altLang="ja-JP" sz="1200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2" name="正方形/長方形 101"/>
                  <p:cNvSpPr/>
                  <p:nvPr/>
                </p:nvSpPr>
                <p:spPr>
                  <a:xfrm>
                    <a:off x="7092279" y="1844824"/>
                    <a:ext cx="1080121" cy="432048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薬局</a:t>
                    </a:r>
                    <a:endParaRPr kumimoji="1" lang="en-US" altLang="ja-JP" sz="1200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86" name="正方形/長方形 85"/>
              <p:cNvSpPr/>
              <p:nvPr/>
            </p:nvSpPr>
            <p:spPr>
              <a:xfrm>
                <a:off x="2643824" y="2078848"/>
                <a:ext cx="1080121" cy="702078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</a:rPr>
                  <a:t>安心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安全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</a:rPr>
                  <a:t>ｽﾃｰｼｮﾝ兼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</a:rPr>
                  <a:t>ｺﾐｭﾆﾃｨｽﾍﾟｰｽ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テキスト ボックス 91"/>
              <p:cNvSpPr txBox="1"/>
              <p:nvPr/>
            </p:nvSpPr>
            <p:spPr>
              <a:xfrm>
                <a:off x="-92479" y="3204133"/>
                <a:ext cx="70403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050" dirty="0" smtClean="0"/>
                  <a:t>地下１階</a:t>
                </a:r>
                <a:endParaRPr kumimoji="1" lang="ja-JP" altLang="en-US" sz="1050" dirty="0"/>
              </a:p>
            </p:txBody>
          </p:sp>
          <p:sp>
            <p:nvSpPr>
              <p:cNvPr id="93" name="テキスト ボックス 92"/>
              <p:cNvSpPr txBox="1"/>
              <p:nvPr/>
            </p:nvSpPr>
            <p:spPr>
              <a:xfrm>
                <a:off x="6862918" y="2500064"/>
                <a:ext cx="41069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050" dirty="0" smtClean="0"/>
                  <a:t>１階</a:t>
                </a:r>
                <a:endParaRPr kumimoji="1" lang="ja-JP" altLang="en-US" sz="1050" dirty="0"/>
              </a:p>
            </p:txBody>
          </p:sp>
          <p:sp>
            <p:nvSpPr>
              <p:cNvPr id="94" name="テキスト ボックス 93"/>
              <p:cNvSpPr txBox="1"/>
              <p:nvPr/>
            </p:nvSpPr>
            <p:spPr>
              <a:xfrm>
                <a:off x="6874380" y="1842940"/>
                <a:ext cx="41069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50" dirty="0"/>
                  <a:t>２</a:t>
                </a:r>
                <a:r>
                  <a:rPr kumimoji="1" lang="ja-JP" altLang="en-US" sz="1050" dirty="0" smtClean="0"/>
                  <a:t>階</a:t>
                </a:r>
                <a:endParaRPr kumimoji="1" lang="ja-JP" altLang="en-US" sz="1050" dirty="0"/>
              </a:p>
            </p:txBody>
          </p:sp>
          <p:sp>
            <p:nvSpPr>
              <p:cNvPr id="95" name="テキスト ボックス 94"/>
              <p:cNvSpPr txBox="1"/>
              <p:nvPr/>
            </p:nvSpPr>
            <p:spPr>
              <a:xfrm>
                <a:off x="128862" y="2500060"/>
                <a:ext cx="41069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050" dirty="0" smtClean="0"/>
                  <a:t>１階</a:t>
                </a:r>
                <a:endParaRPr kumimoji="1" lang="ja-JP" altLang="en-US" sz="1050" dirty="0"/>
              </a:p>
            </p:txBody>
          </p:sp>
          <p:sp>
            <p:nvSpPr>
              <p:cNvPr id="96" name="テキスト ボックス 95"/>
              <p:cNvSpPr txBox="1"/>
              <p:nvPr/>
            </p:nvSpPr>
            <p:spPr>
              <a:xfrm>
                <a:off x="136883" y="1779537"/>
                <a:ext cx="41069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50" dirty="0"/>
                  <a:t>２</a:t>
                </a:r>
                <a:r>
                  <a:rPr kumimoji="1" lang="ja-JP" altLang="en-US" sz="1050" dirty="0" smtClean="0"/>
                  <a:t>階</a:t>
                </a:r>
                <a:endParaRPr kumimoji="1" lang="ja-JP" altLang="en-US" sz="1050" dirty="0"/>
              </a:p>
            </p:txBody>
          </p:sp>
          <p:sp>
            <p:nvSpPr>
              <p:cNvPr id="97" name="テキスト ボックス 96"/>
              <p:cNvSpPr txBox="1"/>
              <p:nvPr/>
            </p:nvSpPr>
            <p:spPr>
              <a:xfrm>
                <a:off x="128862" y="1212866"/>
                <a:ext cx="41069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050" dirty="0" smtClean="0"/>
                  <a:t>３</a:t>
                </a:r>
                <a:r>
                  <a:rPr kumimoji="1" lang="ja-JP" altLang="en-US" sz="1050" dirty="0" smtClean="0"/>
                  <a:t>階</a:t>
                </a:r>
                <a:endParaRPr kumimoji="1" lang="ja-JP" altLang="en-US" sz="1050" dirty="0"/>
              </a:p>
            </p:txBody>
          </p:sp>
        </p:grpSp>
        <p:sp>
          <p:nvSpPr>
            <p:cNvPr id="115" name="テキスト ボックス 114"/>
            <p:cNvSpPr txBox="1"/>
            <p:nvPr/>
          </p:nvSpPr>
          <p:spPr>
            <a:xfrm>
              <a:off x="3876374" y="6559460"/>
              <a:ext cx="139814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西</a:t>
              </a:r>
              <a:r>
                <a:rPr lang="ja-JP" altLang="en-US" sz="1050" dirty="0" smtClean="0"/>
                <a:t>側より施設イメージ</a:t>
              </a:r>
              <a:endParaRPr kumimoji="1" lang="ja-JP" altLang="en-US" sz="1050" dirty="0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364077" y="5540786"/>
              <a:ext cx="5528404" cy="2980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3377242" y="5785183"/>
              <a:ext cx="5515236" cy="59614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8172400" y="5559980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chemeClr val="bg1"/>
                  </a:solidFill>
                </a:rPr>
                <a:t>南側道路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246364" y="6131961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北</a:t>
              </a:r>
              <a:r>
                <a:rPr kumimoji="1" lang="ja-JP" altLang="en-US" sz="1100" dirty="0" smtClean="0">
                  <a:solidFill>
                    <a:schemeClr val="bg1"/>
                  </a:solidFill>
                </a:rPr>
                <a:t>側道路</a:t>
              </a:r>
              <a:endParaRPr kumimoji="1" lang="ja-JP" altLang="en-US" sz="11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627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画面に合わせる (4:3)</PresentationFormat>
  <Paragraphs>62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藤が岡二丁目地区再整備事業イメージ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藤が岡二丁目地区再整備事業イメージ</dc:title>
  <dc:creator>森　紀子</dc:creator>
  <cp:lastModifiedBy>森　紀子</cp:lastModifiedBy>
  <cp:revision>1</cp:revision>
  <dcterms:modified xsi:type="dcterms:W3CDTF">2018-04-25T09:02:31Z</dcterms:modified>
</cp:coreProperties>
</file>