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801600" cy="9601200" type="A3"/>
  <p:notesSz cx="6858000" cy="9144000"/>
  <p:defaultTextStyle>
    <a:defPPr>
      <a:defRPr lang="ja-JP"/>
    </a:defPPr>
    <a:lvl1pPr marL="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5" autoAdjust="0"/>
    <p:restoredTop sz="94660"/>
  </p:normalViewPr>
  <p:slideViewPr>
    <p:cSldViewPr>
      <p:cViewPr varScale="1">
        <p:scale>
          <a:sx n="61" d="100"/>
          <a:sy n="61" d="100"/>
        </p:scale>
        <p:origin x="-1122" y="-9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C5A9C-8BC7-4DE7-8533-03EF644FEC8E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032F5-6D35-4BC3-ABAD-B64B35B6B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53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43B1-36F5-49F7-A025-60848012ABC3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0C7-B20C-43A0-876B-577DB0650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71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43B1-36F5-49F7-A025-60848012ABC3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0C7-B20C-43A0-876B-577DB0650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58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43B1-36F5-49F7-A025-60848012ABC3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0C7-B20C-43A0-876B-577DB0650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1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43B1-36F5-49F7-A025-60848012ABC3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0C7-B20C-43A0-876B-577DB0650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99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43B1-36F5-49F7-A025-60848012ABC3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0C7-B20C-43A0-876B-577DB0650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77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43B1-36F5-49F7-A025-60848012ABC3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0C7-B20C-43A0-876B-577DB0650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26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43B1-36F5-49F7-A025-60848012ABC3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0C7-B20C-43A0-876B-577DB0650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59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43B1-36F5-49F7-A025-60848012ABC3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0C7-B20C-43A0-876B-577DB0650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47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43B1-36F5-49F7-A025-60848012ABC3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0C7-B20C-43A0-876B-577DB0650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51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43B1-36F5-49F7-A025-60848012ABC3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0C7-B20C-43A0-876B-577DB0650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64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43B1-36F5-49F7-A025-60848012ABC3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A0C7-B20C-43A0-876B-577DB0650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9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43B1-36F5-49F7-A025-60848012ABC3}" type="datetimeFigureOut">
              <a:rPr kumimoji="1" lang="ja-JP" altLang="en-US" smtClean="0"/>
              <a:t>2018/12/25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DA0C7-B20C-43A0-876B-577DB0650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2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95" y="-13429"/>
            <a:ext cx="12983946" cy="97379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1011" y="363509"/>
            <a:ext cx="12500589" cy="1108923"/>
          </a:xfrm>
        </p:spPr>
        <p:txBody>
          <a:bodyPr>
            <a:normAutofit/>
          </a:bodyPr>
          <a:lstStyle/>
          <a:p>
            <a:r>
              <a:rPr lang="ja-JP" altLang="en-US" sz="50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一日救急隊員体験コースを開催しました！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7806263"/>
            <a:ext cx="12983946" cy="1888278"/>
          </a:xfrm>
        </p:spPr>
        <p:txBody>
          <a:bodyPr>
            <a:normAutofit/>
          </a:bodyPr>
          <a:lstStyle/>
          <a:p>
            <a:r>
              <a:rPr lang="ja-JP" altLang="en-US" sz="3900" dirty="0">
                <a:solidFill>
                  <a:schemeClr val="bg1"/>
                </a:solidFill>
              </a:rPr>
              <a:t>　　　　　　　　　　　　　　　　　　</a:t>
            </a:r>
            <a:r>
              <a:rPr lang="ja-JP" altLang="en-US" sz="39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平成３０年８月２日開催　</a:t>
            </a:r>
            <a:endParaRPr lang="en-US" altLang="ja-JP" sz="39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9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救急車</a:t>
            </a:r>
            <a:r>
              <a:rPr lang="ja-JP" altLang="en-US" sz="39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  <a:r>
              <a:rPr lang="ja-JP" altLang="en-US" sz="39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乗ってみんなで救急</a:t>
            </a:r>
            <a:r>
              <a:rPr lang="ja-JP" altLang="en-US" sz="39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出動！応急手当を行いました！</a:t>
            </a:r>
          </a:p>
        </p:txBody>
      </p:sp>
    </p:spTree>
    <p:extLst>
      <p:ext uri="{BB962C8B-B14F-4D97-AF65-F5344CB8AC3E}">
        <p14:creationId xmlns:p14="http://schemas.microsoft.com/office/powerpoint/2010/main" val="52946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551" y="-10721"/>
            <a:ext cx="13407890" cy="10055919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700" dirty="0">
                <a:solidFill>
                  <a:schemeClr val="accent5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応急手当普及員講習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307835" y="8047318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900" dirty="0">
                <a:solidFill>
                  <a:schemeClr val="tx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</a:t>
            </a:r>
            <a:r>
              <a:rPr lang="ja-JP" altLang="en-US" sz="3900" dirty="0">
                <a:solidFill>
                  <a:schemeClr val="accent5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第２回　８月２２</a:t>
            </a:r>
            <a:r>
              <a:rPr lang="en-US" altLang="ja-JP" sz="3900" dirty="0">
                <a:solidFill>
                  <a:schemeClr val="accent5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.</a:t>
            </a:r>
            <a:r>
              <a:rPr lang="ja-JP" altLang="en-US" sz="3900" dirty="0">
                <a:solidFill>
                  <a:schemeClr val="accent5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２３</a:t>
            </a:r>
            <a:r>
              <a:rPr lang="en-US" altLang="ja-JP" sz="3900" dirty="0">
                <a:solidFill>
                  <a:schemeClr val="accent5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.</a:t>
            </a:r>
            <a:r>
              <a:rPr lang="ja-JP" altLang="en-US" sz="3900" dirty="0">
                <a:solidFill>
                  <a:schemeClr val="accent5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２４日開催</a:t>
            </a:r>
            <a:endParaRPr lang="en-US" altLang="ja-JP" sz="3900" dirty="0">
              <a:solidFill>
                <a:schemeClr val="accent5">
                  <a:lumMod val="60000"/>
                  <a:lumOff val="4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900" dirty="0">
                <a:solidFill>
                  <a:schemeClr val="accent5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１０人の新しい先生が誕生しました！！</a:t>
            </a:r>
            <a:endParaRPr lang="en-US" altLang="ja-JP" sz="3900" dirty="0">
              <a:solidFill>
                <a:schemeClr val="accent5">
                  <a:lumMod val="60000"/>
                  <a:lumOff val="4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123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00" y="0"/>
            <a:ext cx="13764001" cy="10323001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700" dirty="0">
                <a:solidFill>
                  <a:schemeClr val="accent5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応急手当普及員講習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224336" y="8076190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900" dirty="0">
                <a:solidFill>
                  <a:schemeClr val="accent5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第３回１２月７</a:t>
            </a:r>
            <a:r>
              <a:rPr lang="en-US" altLang="ja-JP" sz="3900" dirty="0">
                <a:solidFill>
                  <a:schemeClr val="accent5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.</a:t>
            </a:r>
            <a:r>
              <a:rPr lang="ja-JP" altLang="en-US" sz="3900" dirty="0">
                <a:solidFill>
                  <a:schemeClr val="accent5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１４</a:t>
            </a:r>
            <a:r>
              <a:rPr lang="en-US" altLang="ja-JP" sz="3900" dirty="0">
                <a:solidFill>
                  <a:schemeClr val="accent5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.</a:t>
            </a:r>
            <a:r>
              <a:rPr lang="ja-JP" altLang="en-US" sz="3900" dirty="0">
                <a:solidFill>
                  <a:schemeClr val="accent5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２１日開催</a:t>
            </a:r>
            <a:endParaRPr lang="en-US" altLang="ja-JP" sz="3900" dirty="0">
              <a:solidFill>
                <a:schemeClr val="accent5">
                  <a:lumMod val="60000"/>
                  <a:lumOff val="4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900" dirty="0">
                <a:solidFill>
                  <a:schemeClr val="accent5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７人の新しい先生が誕生しました！！</a:t>
            </a:r>
          </a:p>
        </p:txBody>
      </p:sp>
    </p:spTree>
    <p:extLst>
      <p:ext uri="{BB962C8B-B14F-4D97-AF65-F5344CB8AC3E}">
        <p14:creationId xmlns:p14="http://schemas.microsoft.com/office/powerpoint/2010/main" val="191634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2939" y="163285"/>
            <a:ext cx="11521440" cy="1600200"/>
          </a:xfrm>
        </p:spPr>
        <p:txBody>
          <a:bodyPr>
            <a:normAutofit/>
          </a:bodyPr>
          <a:lstStyle/>
          <a:p>
            <a:r>
              <a:rPr lang="ja-JP" altLang="en-US" sz="6700" dirty="0"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保育付き救命講習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-252740" y="8001000"/>
            <a:ext cx="13508701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900" dirty="0">
                <a:solidFill>
                  <a:srgbClr val="FF99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</a:t>
            </a:r>
            <a:r>
              <a:rPr lang="ja-JP" altLang="en-US" sz="3900" dirty="0"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第１回９月１１日・第２回１２月８日開催</a:t>
            </a:r>
            <a:endParaRPr lang="en-US" altLang="ja-JP" sz="3900" dirty="0">
              <a:solidFill>
                <a:srgbClr val="FF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900" dirty="0"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お父さん・お母さんが勉強中，子供たちは楽しく遊んでいました！</a:t>
            </a:r>
          </a:p>
        </p:txBody>
      </p:sp>
    </p:spTree>
    <p:extLst>
      <p:ext uri="{BB962C8B-B14F-4D97-AF65-F5344CB8AC3E}">
        <p14:creationId xmlns:p14="http://schemas.microsoft.com/office/powerpoint/2010/main" val="314402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3"/>
            <a:ext cx="12801600" cy="9601199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700" dirty="0"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救急セーフティーステーション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7623314"/>
            <a:ext cx="12840909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900" dirty="0"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　　　　　　　　　　交付日１２月１９日　　　　　　　今年度新たにグリーンキッズ湘南ライフタウンが加わりました！</a:t>
            </a:r>
          </a:p>
        </p:txBody>
      </p:sp>
    </p:spTree>
    <p:extLst>
      <p:ext uri="{BB962C8B-B14F-4D97-AF65-F5344CB8AC3E}">
        <p14:creationId xmlns:p14="http://schemas.microsoft.com/office/powerpoint/2010/main" val="415465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3528" cy="9715146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700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江の島救命講習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-252739" y="8127370"/>
            <a:ext cx="13537664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900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　７月２０日江の島市民の家にて開催</a:t>
            </a:r>
            <a:endParaRPr lang="en-US" altLang="ja-JP" sz="3900" dirty="0">
              <a:solidFill>
                <a:srgbClr val="FFC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900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江の島島民・島内で働く方限定の普通救命講習を実施しました！</a:t>
            </a:r>
          </a:p>
        </p:txBody>
      </p:sp>
    </p:spTree>
    <p:extLst>
      <p:ext uri="{BB962C8B-B14F-4D97-AF65-F5344CB8AC3E}">
        <p14:creationId xmlns:p14="http://schemas.microsoft.com/office/powerpoint/2010/main" val="105463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25</Words>
  <Application>Microsoft Office PowerPoint</Application>
  <PresentationFormat>A3 297x420 mm</PresentationFormat>
  <Paragraphs>17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一日救急隊員体験コースを開催しました！</vt:lpstr>
      <vt:lpstr>応急手当普及員講習</vt:lpstr>
      <vt:lpstr>応急手当普及員講習</vt:lpstr>
      <vt:lpstr>保育付き救命講習</vt:lpstr>
      <vt:lpstr>救急セーフティーステーション</vt:lpstr>
      <vt:lpstr>江の島救命講習</vt:lpstr>
    </vt:vector>
  </TitlesOfParts>
  <Company>藤沢市役所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一日救急隊員体験コースを開催しました！</dc:title>
  <dc:creator>岩橋　洋子</dc:creator>
  <cp:lastModifiedBy>岩橋　洋子</cp:lastModifiedBy>
  <cp:revision>13</cp:revision>
  <dcterms:created xsi:type="dcterms:W3CDTF">2018-12-25T02:54:54Z</dcterms:created>
  <dcterms:modified xsi:type="dcterms:W3CDTF">2018-12-25T08:05:07Z</dcterms:modified>
</cp:coreProperties>
</file>