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7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9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1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1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7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1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1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FE6B6D-EC7F-4EEB-B11C-FCB2D6F09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10" y="2024650"/>
            <a:ext cx="3914692" cy="2808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3DFA712-DA29-400F-B384-4F196C7E0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95" y="2024650"/>
            <a:ext cx="4208595" cy="2816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885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3B1A76-0B84-424D-ACDE-882DC172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5" y="2268727"/>
            <a:ext cx="4133850" cy="30575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6CEF31-BA91-4754-9AAB-E1166302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05" y="2268727"/>
            <a:ext cx="46672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F0B290-C1C5-4DC0-913F-9556FF4A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7" y="1152525"/>
            <a:ext cx="4162425" cy="27241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D92739-B8A4-4F64-9BD7-597C43357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80" y="1152525"/>
            <a:ext cx="4171950" cy="27241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969298-6723-433F-8988-869897A6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7" y="4000144"/>
            <a:ext cx="4162425" cy="27336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4E0805-DC7F-4B0C-8727-5E442AE56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80" y="4000144"/>
            <a:ext cx="41719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PresentationFormat>画面に合わせる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2025-12-18T06:58:40Z</dcterms:created>
  <dcterms:modified xsi:type="dcterms:W3CDTF">2025-12-18T07:24:07Z</dcterms:modified>
</cp:coreProperties>
</file>