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37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49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36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61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56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18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02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78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41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12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6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6121-8EA4-445A-93DB-C0FA7A095AA6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944C-EB96-4C37-BB8E-1CDBE801F2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71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CB64D4A-8146-4297-9789-FD703286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320722"/>
            <a:ext cx="8734425" cy="30003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457B1EF-BC97-4309-9A08-101198C27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72" y="3632153"/>
            <a:ext cx="7810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7EA3529-4E46-42E2-B65A-1C28E1AC6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84"/>
            <a:ext cx="8753475" cy="340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1A45E37-F58F-4217-B48E-F68B1BAA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87534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4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6F3F54-586F-4E4B-A1D6-A94193A0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429000"/>
            <a:ext cx="9144000" cy="337683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ED8B78A-EB92-41EE-B146-BE49F6F50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78" y="28575"/>
            <a:ext cx="80676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4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22AF302-5A24-4B0C-B98D-B96636877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93" y="3618373"/>
            <a:ext cx="7762875" cy="31337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E0B67CB-D569-4F04-B3BA-36EE89E7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16145"/>
            <a:ext cx="86582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PresentationFormat>画面に合わせる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2025-12-18T06:58:40Z</dcterms:created>
  <dcterms:modified xsi:type="dcterms:W3CDTF">2025-12-18T07:24:39Z</dcterms:modified>
</cp:coreProperties>
</file>