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8999538" cy="8999538"/>
  <p:notesSz cx="6858000" cy="9144000"/>
  <p:defaultTextStyle>
    <a:defPPr>
      <a:defRPr lang="en-US"/>
    </a:defPPr>
    <a:lvl1pPr marL="0" algn="l" defTabSz="456801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1pPr>
    <a:lvl2pPr marL="456801" algn="l" defTabSz="456801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2pPr>
    <a:lvl3pPr marL="913619" algn="l" defTabSz="456801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3pPr>
    <a:lvl4pPr marL="1370420" algn="l" defTabSz="456801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4pPr>
    <a:lvl5pPr marL="1827230" algn="l" defTabSz="456801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5pPr>
    <a:lvl6pPr marL="2284031" algn="l" defTabSz="456801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6pPr>
    <a:lvl7pPr marL="2740849" algn="l" defTabSz="456801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7pPr>
    <a:lvl8pPr marL="3197650" algn="l" defTabSz="456801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8pPr>
    <a:lvl9pPr marL="3654459" algn="l" defTabSz="456801" rtl="0" eaLnBrk="1" latinLnBrk="0" hangingPunct="1">
      <a:defRPr sz="180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4040"/>
    <a:srgbClr val="262626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329" autoAdjust="0"/>
    <p:restoredTop sz="94660"/>
  </p:normalViewPr>
  <p:slideViewPr>
    <p:cSldViewPr snapToGrid="0">
      <p:cViewPr>
        <p:scale>
          <a:sx n="75" d="100"/>
          <a:sy n="75" d="100"/>
        </p:scale>
        <p:origin x="3258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4982" y="1472840"/>
            <a:ext cx="7649607" cy="3133173"/>
          </a:xfrm>
        </p:spPr>
        <p:txBody>
          <a:bodyPr anchor="b"/>
          <a:lstStyle>
            <a:lvl1pPr algn="ctr">
              <a:defRPr sz="591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4950" y="4726858"/>
            <a:ext cx="6749654" cy="2172803"/>
          </a:xfrm>
        </p:spPr>
        <p:txBody>
          <a:bodyPr/>
          <a:lstStyle>
            <a:lvl1pPr marL="0" indent="0" algn="ctr">
              <a:buNone/>
              <a:defRPr sz="2359"/>
            </a:lvl1pPr>
            <a:lvl2pPr marL="450346" indent="0" algn="ctr">
              <a:buNone/>
              <a:defRPr sz="1967"/>
            </a:lvl2pPr>
            <a:lvl3pPr marL="900700" indent="0" algn="ctr">
              <a:buNone/>
              <a:defRPr sz="1776"/>
            </a:lvl3pPr>
            <a:lvl4pPr marL="1351045" indent="0" algn="ctr">
              <a:buNone/>
              <a:defRPr sz="1576"/>
            </a:lvl4pPr>
            <a:lvl5pPr marL="1801407" indent="0" algn="ctr">
              <a:buNone/>
              <a:defRPr sz="1576"/>
            </a:lvl5pPr>
            <a:lvl6pPr marL="2251753" indent="0" algn="ctr">
              <a:buNone/>
              <a:defRPr sz="1576"/>
            </a:lvl6pPr>
            <a:lvl7pPr marL="2702107" indent="0" algn="ctr">
              <a:buNone/>
              <a:defRPr sz="1576"/>
            </a:lvl7pPr>
            <a:lvl8pPr marL="3152453" indent="0" algn="ctr">
              <a:buNone/>
              <a:defRPr sz="1576"/>
            </a:lvl8pPr>
            <a:lvl9pPr marL="3602806" indent="0" algn="ctr">
              <a:buNone/>
              <a:defRPr sz="1576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4462D-6106-4962-9CD2-4FBB85B6FD1C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EC10F-9250-40D5-B2F1-B395ACA14E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5960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4462D-6106-4962-9CD2-4FBB85B6FD1C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EC10F-9250-40D5-B2F1-B395ACA14E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67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40305" y="479147"/>
            <a:ext cx="1940524" cy="762669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8722" y="479147"/>
            <a:ext cx="5709083" cy="762669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4462D-6106-4962-9CD2-4FBB85B6FD1C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EC10F-9250-40D5-B2F1-B395ACA14E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7858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4462D-6106-4962-9CD2-4FBB85B6FD1C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EC10F-9250-40D5-B2F1-B395ACA14E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1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040" y="2243640"/>
            <a:ext cx="7762104" cy="3743558"/>
          </a:xfrm>
        </p:spPr>
        <p:txBody>
          <a:bodyPr anchor="b"/>
          <a:lstStyle>
            <a:lvl1pPr>
              <a:defRPr sz="591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4040" y="6022608"/>
            <a:ext cx="7762104" cy="1968652"/>
          </a:xfrm>
        </p:spPr>
        <p:txBody>
          <a:bodyPr/>
          <a:lstStyle>
            <a:lvl1pPr marL="0" indent="0">
              <a:buNone/>
              <a:defRPr sz="2359">
                <a:solidFill>
                  <a:schemeClr val="tx1"/>
                </a:solidFill>
              </a:defRPr>
            </a:lvl1pPr>
            <a:lvl2pPr marL="450346" indent="0">
              <a:buNone/>
              <a:defRPr sz="1967">
                <a:solidFill>
                  <a:schemeClr val="tx1">
                    <a:tint val="75000"/>
                  </a:schemeClr>
                </a:solidFill>
              </a:defRPr>
            </a:lvl2pPr>
            <a:lvl3pPr marL="900700" indent="0">
              <a:buNone/>
              <a:defRPr sz="1776">
                <a:solidFill>
                  <a:schemeClr val="tx1">
                    <a:tint val="75000"/>
                  </a:schemeClr>
                </a:solidFill>
              </a:defRPr>
            </a:lvl3pPr>
            <a:lvl4pPr marL="1351045" indent="0">
              <a:buNone/>
              <a:defRPr sz="1576">
                <a:solidFill>
                  <a:schemeClr val="tx1">
                    <a:tint val="75000"/>
                  </a:schemeClr>
                </a:solidFill>
              </a:defRPr>
            </a:lvl4pPr>
            <a:lvl5pPr marL="1801407" indent="0">
              <a:buNone/>
              <a:defRPr sz="1576">
                <a:solidFill>
                  <a:schemeClr val="tx1">
                    <a:tint val="75000"/>
                  </a:schemeClr>
                </a:solidFill>
              </a:defRPr>
            </a:lvl5pPr>
            <a:lvl6pPr marL="2251753" indent="0">
              <a:buNone/>
              <a:defRPr sz="1576">
                <a:solidFill>
                  <a:schemeClr val="tx1">
                    <a:tint val="75000"/>
                  </a:schemeClr>
                </a:solidFill>
              </a:defRPr>
            </a:lvl6pPr>
            <a:lvl7pPr marL="2702107" indent="0">
              <a:buNone/>
              <a:defRPr sz="1576">
                <a:solidFill>
                  <a:schemeClr val="tx1">
                    <a:tint val="75000"/>
                  </a:schemeClr>
                </a:solidFill>
              </a:defRPr>
            </a:lvl7pPr>
            <a:lvl8pPr marL="3152453" indent="0">
              <a:buNone/>
              <a:defRPr sz="1576">
                <a:solidFill>
                  <a:schemeClr val="tx1">
                    <a:tint val="75000"/>
                  </a:schemeClr>
                </a:solidFill>
              </a:defRPr>
            </a:lvl8pPr>
            <a:lvl9pPr marL="3602806" indent="0">
              <a:buNone/>
              <a:defRPr sz="157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4462D-6106-4962-9CD2-4FBB85B6FD1C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EC10F-9250-40D5-B2F1-B395ACA14E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6920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8713" y="2395715"/>
            <a:ext cx="3824808" cy="571012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6017" y="2395715"/>
            <a:ext cx="3824808" cy="571012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4462D-6106-4962-9CD2-4FBB85B6FD1C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EC10F-9250-40D5-B2F1-B395ACA14E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3214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92" y="479160"/>
            <a:ext cx="7762104" cy="173949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9892" y="2206133"/>
            <a:ext cx="3807226" cy="1081195"/>
          </a:xfrm>
        </p:spPr>
        <p:txBody>
          <a:bodyPr anchor="b"/>
          <a:lstStyle>
            <a:lvl1pPr marL="0" indent="0">
              <a:buNone/>
              <a:defRPr sz="2359" b="1"/>
            </a:lvl1pPr>
            <a:lvl2pPr marL="450346" indent="0">
              <a:buNone/>
              <a:defRPr sz="1967" b="1"/>
            </a:lvl2pPr>
            <a:lvl3pPr marL="900700" indent="0">
              <a:buNone/>
              <a:defRPr sz="1776" b="1"/>
            </a:lvl3pPr>
            <a:lvl4pPr marL="1351045" indent="0">
              <a:buNone/>
              <a:defRPr sz="1576" b="1"/>
            </a:lvl4pPr>
            <a:lvl5pPr marL="1801407" indent="0">
              <a:buNone/>
              <a:defRPr sz="1576" b="1"/>
            </a:lvl5pPr>
            <a:lvl6pPr marL="2251753" indent="0">
              <a:buNone/>
              <a:defRPr sz="1576" b="1"/>
            </a:lvl6pPr>
            <a:lvl7pPr marL="2702107" indent="0">
              <a:buNone/>
              <a:defRPr sz="1576" b="1"/>
            </a:lvl7pPr>
            <a:lvl8pPr marL="3152453" indent="0">
              <a:buNone/>
              <a:defRPr sz="1576" b="1"/>
            </a:lvl8pPr>
            <a:lvl9pPr marL="3602806" indent="0">
              <a:buNone/>
              <a:defRPr sz="1576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892" y="3287349"/>
            <a:ext cx="3807226" cy="483516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56017" y="2206133"/>
            <a:ext cx="3825975" cy="1081195"/>
          </a:xfrm>
        </p:spPr>
        <p:txBody>
          <a:bodyPr anchor="b"/>
          <a:lstStyle>
            <a:lvl1pPr marL="0" indent="0">
              <a:buNone/>
              <a:defRPr sz="2359" b="1"/>
            </a:lvl1pPr>
            <a:lvl2pPr marL="450346" indent="0">
              <a:buNone/>
              <a:defRPr sz="1967" b="1"/>
            </a:lvl2pPr>
            <a:lvl3pPr marL="900700" indent="0">
              <a:buNone/>
              <a:defRPr sz="1776" b="1"/>
            </a:lvl3pPr>
            <a:lvl4pPr marL="1351045" indent="0">
              <a:buNone/>
              <a:defRPr sz="1576" b="1"/>
            </a:lvl4pPr>
            <a:lvl5pPr marL="1801407" indent="0">
              <a:buNone/>
              <a:defRPr sz="1576" b="1"/>
            </a:lvl5pPr>
            <a:lvl6pPr marL="2251753" indent="0">
              <a:buNone/>
              <a:defRPr sz="1576" b="1"/>
            </a:lvl6pPr>
            <a:lvl7pPr marL="2702107" indent="0">
              <a:buNone/>
              <a:defRPr sz="1576" b="1"/>
            </a:lvl7pPr>
            <a:lvl8pPr marL="3152453" indent="0">
              <a:buNone/>
              <a:defRPr sz="1576" b="1"/>
            </a:lvl8pPr>
            <a:lvl9pPr marL="3602806" indent="0">
              <a:buNone/>
              <a:defRPr sz="1576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56017" y="3287349"/>
            <a:ext cx="3825975" cy="483516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4462D-6106-4962-9CD2-4FBB85B6FD1C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EC10F-9250-40D5-B2F1-B395ACA14E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712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4462D-6106-4962-9CD2-4FBB85B6FD1C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EC10F-9250-40D5-B2F1-B395ACA14E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7598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4462D-6106-4962-9CD2-4FBB85B6FD1C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EC10F-9250-40D5-B2F1-B395ACA14E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1427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901" y="599985"/>
            <a:ext cx="2902587" cy="2099889"/>
          </a:xfrm>
        </p:spPr>
        <p:txBody>
          <a:bodyPr anchor="b"/>
          <a:lstStyle>
            <a:lvl1pPr>
              <a:defRPr sz="315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5988" y="1295779"/>
            <a:ext cx="4556017" cy="6395508"/>
          </a:xfrm>
        </p:spPr>
        <p:txBody>
          <a:bodyPr/>
          <a:lstStyle>
            <a:lvl1pPr>
              <a:defRPr sz="3151"/>
            </a:lvl1pPr>
            <a:lvl2pPr>
              <a:defRPr sz="2759"/>
            </a:lvl2pPr>
            <a:lvl3pPr>
              <a:defRPr sz="2359"/>
            </a:lvl3pPr>
            <a:lvl4pPr>
              <a:defRPr sz="1967"/>
            </a:lvl4pPr>
            <a:lvl5pPr>
              <a:defRPr sz="1967"/>
            </a:lvl5pPr>
            <a:lvl6pPr>
              <a:defRPr sz="1967"/>
            </a:lvl6pPr>
            <a:lvl7pPr>
              <a:defRPr sz="1967"/>
            </a:lvl7pPr>
            <a:lvl8pPr>
              <a:defRPr sz="1967"/>
            </a:lvl8pPr>
            <a:lvl9pPr>
              <a:defRPr sz="19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901" y="2699861"/>
            <a:ext cx="2902587" cy="5001826"/>
          </a:xfrm>
        </p:spPr>
        <p:txBody>
          <a:bodyPr/>
          <a:lstStyle>
            <a:lvl1pPr marL="0" indent="0">
              <a:buNone/>
              <a:defRPr sz="1576"/>
            </a:lvl1pPr>
            <a:lvl2pPr marL="450346" indent="0">
              <a:buNone/>
              <a:defRPr sz="1376"/>
            </a:lvl2pPr>
            <a:lvl3pPr marL="900700" indent="0">
              <a:buNone/>
              <a:defRPr sz="1184"/>
            </a:lvl3pPr>
            <a:lvl4pPr marL="1351045" indent="0">
              <a:buNone/>
              <a:defRPr sz="984"/>
            </a:lvl4pPr>
            <a:lvl5pPr marL="1801407" indent="0">
              <a:buNone/>
              <a:defRPr sz="984"/>
            </a:lvl5pPr>
            <a:lvl6pPr marL="2251753" indent="0">
              <a:buNone/>
              <a:defRPr sz="984"/>
            </a:lvl6pPr>
            <a:lvl7pPr marL="2702107" indent="0">
              <a:buNone/>
              <a:defRPr sz="984"/>
            </a:lvl7pPr>
            <a:lvl8pPr marL="3152453" indent="0">
              <a:buNone/>
              <a:defRPr sz="984"/>
            </a:lvl8pPr>
            <a:lvl9pPr marL="3602806" indent="0">
              <a:buNone/>
              <a:defRPr sz="98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4462D-6106-4962-9CD2-4FBB85B6FD1C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EC10F-9250-40D5-B2F1-B395ACA14E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1679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901" y="599985"/>
            <a:ext cx="2902587" cy="2099889"/>
          </a:xfrm>
        </p:spPr>
        <p:txBody>
          <a:bodyPr anchor="b"/>
          <a:lstStyle>
            <a:lvl1pPr>
              <a:defRPr sz="315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25988" y="1295779"/>
            <a:ext cx="4556017" cy="6395508"/>
          </a:xfrm>
        </p:spPr>
        <p:txBody>
          <a:bodyPr anchor="t"/>
          <a:lstStyle>
            <a:lvl1pPr marL="0" indent="0">
              <a:buNone/>
              <a:defRPr sz="3151"/>
            </a:lvl1pPr>
            <a:lvl2pPr marL="450346" indent="0">
              <a:buNone/>
              <a:defRPr sz="2759"/>
            </a:lvl2pPr>
            <a:lvl3pPr marL="900700" indent="0">
              <a:buNone/>
              <a:defRPr sz="2359"/>
            </a:lvl3pPr>
            <a:lvl4pPr marL="1351045" indent="0">
              <a:buNone/>
              <a:defRPr sz="1967"/>
            </a:lvl4pPr>
            <a:lvl5pPr marL="1801407" indent="0">
              <a:buNone/>
              <a:defRPr sz="1967"/>
            </a:lvl5pPr>
            <a:lvl6pPr marL="2251753" indent="0">
              <a:buNone/>
              <a:defRPr sz="1967"/>
            </a:lvl6pPr>
            <a:lvl7pPr marL="2702107" indent="0">
              <a:buNone/>
              <a:defRPr sz="1967"/>
            </a:lvl7pPr>
            <a:lvl8pPr marL="3152453" indent="0">
              <a:buNone/>
              <a:defRPr sz="1967"/>
            </a:lvl8pPr>
            <a:lvl9pPr marL="3602806" indent="0">
              <a:buNone/>
              <a:defRPr sz="1967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901" y="2699861"/>
            <a:ext cx="2902587" cy="5001826"/>
          </a:xfrm>
        </p:spPr>
        <p:txBody>
          <a:bodyPr/>
          <a:lstStyle>
            <a:lvl1pPr marL="0" indent="0">
              <a:buNone/>
              <a:defRPr sz="1576"/>
            </a:lvl1pPr>
            <a:lvl2pPr marL="450346" indent="0">
              <a:buNone/>
              <a:defRPr sz="1376"/>
            </a:lvl2pPr>
            <a:lvl3pPr marL="900700" indent="0">
              <a:buNone/>
              <a:defRPr sz="1184"/>
            </a:lvl3pPr>
            <a:lvl4pPr marL="1351045" indent="0">
              <a:buNone/>
              <a:defRPr sz="984"/>
            </a:lvl4pPr>
            <a:lvl5pPr marL="1801407" indent="0">
              <a:buNone/>
              <a:defRPr sz="984"/>
            </a:lvl5pPr>
            <a:lvl6pPr marL="2251753" indent="0">
              <a:buNone/>
              <a:defRPr sz="984"/>
            </a:lvl6pPr>
            <a:lvl7pPr marL="2702107" indent="0">
              <a:buNone/>
              <a:defRPr sz="984"/>
            </a:lvl7pPr>
            <a:lvl8pPr marL="3152453" indent="0">
              <a:buNone/>
              <a:defRPr sz="984"/>
            </a:lvl8pPr>
            <a:lvl9pPr marL="3602806" indent="0">
              <a:buNone/>
              <a:defRPr sz="98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4462D-6106-4962-9CD2-4FBB85B6FD1C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EC10F-9250-40D5-B2F1-B395ACA14E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2035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8725" y="479160"/>
            <a:ext cx="7762104" cy="17394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8725" y="2395715"/>
            <a:ext cx="7762104" cy="5710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8725" y="8341254"/>
            <a:ext cx="2024892" cy="47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4462D-6106-4962-9CD2-4FBB85B6FD1C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81106" y="8341254"/>
            <a:ext cx="3037342" cy="47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55937" y="8341254"/>
            <a:ext cx="2024892" cy="47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8EC10F-9250-40D5-B2F1-B395ACA14E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306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00700" rtl="0" eaLnBrk="1" latinLnBrk="0" hangingPunct="1">
        <a:lnSpc>
          <a:spcPct val="90000"/>
        </a:lnSpc>
        <a:spcBef>
          <a:spcPct val="0"/>
        </a:spcBef>
        <a:buNone/>
        <a:defRPr kumimoji="1" sz="433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5177" indent="-225177" algn="l" defTabSz="900700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kumimoji="1" sz="2759" kern="1200">
          <a:solidFill>
            <a:schemeClr val="tx1"/>
          </a:solidFill>
          <a:latin typeface="+mn-lt"/>
          <a:ea typeface="+mn-ea"/>
          <a:cs typeface="+mn-cs"/>
        </a:defRPr>
      </a:lvl1pPr>
      <a:lvl2pPr marL="675531" indent="-225177" algn="l" defTabSz="900700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kumimoji="1" sz="2359" kern="1200">
          <a:solidFill>
            <a:schemeClr val="tx1"/>
          </a:solidFill>
          <a:latin typeface="+mn-lt"/>
          <a:ea typeface="+mn-ea"/>
          <a:cs typeface="+mn-cs"/>
        </a:defRPr>
      </a:lvl2pPr>
      <a:lvl3pPr marL="1125877" indent="-225177" algn="l" defTabSz="900700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kumimoji="1" sz="1967" kern="1200">
          <a:solidFill>
            <a:schemeClr val="tx1"/>
          </a:solidFill>
          <a:latin typeface="+mn-lt"/>
          <a:ea typeface="+mn-ea"/>
          <a:cs typeface="+mn-cs"/>
        </a:defRPr>
      </a:lvl3pPr>
      <a:lvl4pPr marL="1576230" indent="-225177" algn="l" defTabSz="900700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kumimoji="1" sz="1776" kern="1200">
          <a:solidFill>
            <a:schemeClr val="tx1"/>
          </a:solidFill>
          <a:latin typeface="+mn-lt"/>
          <a:ea typeface="+mn-ea"/>
          <a:cs typeface="+mn-cs"/>
        </a:defRPr>
      </a:lvl4pPr>
      <a:lvl5pPr marL="2026576" indent="-225177" algn="l" defTabSz="900700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kumimoji="1" sz="1776" kern="1200">
          <a:solidFill>
            <a:schemeClr val="tx1"/>
          </a:solidFill>
          <a:latin typeface="+mn-lt"/>
          <a:ea typeface="+mn-ea"/>
          <a:cs typeface="+mn-cs"/>
        </a:defRPr>
      </a:lvl5pPr>
      <a:lvl6pPr marL="2476930" indent="-225177" algn="l" defTabSz="900700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kumimoji="1" sz="1776" kern="1200">
          <a:solidFill>
            <a:schemeClr val="tx1"/>
          </a:solidFill>
          <a:latin typeface="+mn-lt"/>
          <a:ea typeface="+mn-ea"/>
          <a:cs typeface="+mn-cs"/>
        </a:defRPr>
      </a:lvl6pPr>
      <a:lvl7pPr marL="2927284" indent="-225177" algn="l" defTabSz="900700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kumimoji="1" sz="1776" kern="1200">
          <a:solidFill>
            <a:schemeClr val="tx1"/>
          </a:solidFill>
          <a:latin typeface="+mn-lt"/>
          <a:ea typeface="+mn-ea"/>
          <a:cs typeface="+mn-cs"/>
        </a:defRPr>
      </a:lvl7pPr>
      <a:lvl8pPr marL="3377630" indent="-225177" algn="l" defTabSz="900700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kumimoji="1" sz="1776" kern="1200">
          <a:solidFill>
            <a:schemeClr val="tx1"/>
          </a:solidFill>
          <a:latin typeface="+mn-lt"/>
          <a:ea typeface="+mn-ea"/>
          <a:cs typeface="+mn-cs"/>
        </a:defRPr>
      </a:lvl8pPr>
      <a:lvl9pPr marL="3827983" indent="-225177" algn="l" defTabSz="900700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kumimoji="1" sz="17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00700" rtl="0" eaLnBrk="1" latinLnBrk="0" hangingPunct="1">
        <a:defRPr kumimoji="1" sz="1776" kern="1200">
          <a:solidFill>
            <a:schemeClr val="tx1"/>
          </a:solidFill>
          <a:latin typeface="+mn-lt"/>
          <a:ea typeface="+mn-ea"/>
          <a:cs typeface="+mn-cs"/>
        </a:defRPr>
      </a:lvl1pPr>
      <a:lvl2pPr marL="450346" algn="l" defTabSz="900700" rtl="0" eaLnBrk="1" latinLnBrk="0" hangingPunct="1">
        <a:defRPr kumimoji="1" sz="1776" kern="1200">
          <a:solidFill>
            <a:schemeClr val="tx1"/>
          </a:solidFill>
          <a:latin typeface="+mn-lt"/>
          <a:ea typeface="+mn-ea"/>
          <a:cs typeface="+mn-cs"/>
        </a:defRPr>
      </a:lvl2pPr>
      <a:lvl3pPr marL="900700" algn="l" defTabSz="900700" rtl="0" eaLnBrk="1" latinLnBrk="0" hangingPunct="1">
        <a:defRPr kumimoji="1" sz="1776" kern="1200">
          <a:solidFill>
            <a:schemeClr val="tx1"/>
          </a:solidFill>
          <a:latin typeface="+mn-lt"/>
          <a:ea typeface="+mn-ea"/>
          <a:cs typeface="+mn-cs"/>
        </a:defRPr>
      </a:lvl3pPr>
      <a:lvl4pPr marL="1351045" algn="l" defTabSz="900700" rtl="0" eaLnBrk="1" latinLnBrk="0" hangingPunct="1">
        <a:defRPr kumimoji="1" sz="1776" kern="1200">
          <a:solidFill>
            <a:schemeClr val="tx1"/>
          </a:solidFill>
          <a:latin typeface="+mn-lt"/>
          <a:ea typeface="+mn-ea"/>
          <a:cs typeface="+mn-cs"/>
        </a:defRPr>
      </a:lvl4pPr>
      <a:lvl5pPr marL="1801407" algn="l" defTabSz="900700" rtl="0" eaLnBrk="1" latinLnBrk="0" hangingPunct="1">
        <a:defRPr kumimoji="1" sz="1776" kern="1200">
          <a:solidFill>
            <a:schemeClr val="tx1"/>
          </a:solidFill>
          <a:latin typeface="+mn-lt"/>
          <a:ea typeface="+mn-ea"/>
          <a:cs typeface="+mn-cs"/>
        </a:defRPr>
      </a:lvl5pPr>
      <a:lvl6pPr marL="2251753" algn="l" defTabSz="900700" rtl="0" eaLnBrk="1" latinLnBrk="0" hangingPunct="1">
        <a:defRPr kumimoji="1" sz="1776" kern="1200">
          <a:solidFill>
            <a:schemeClr val="tx1"/>
          </a:solidFill>
          <a:latin typeface="+mn-lt"/>
          <a:ea typeface="+mn-ea"/>
          <a:cs typeface="+mn-cs"/>
        </a:defRPr>
      </a:lvl6pPr>
      <a:lvl7pPr marL="2702107" algn="l" defTabSz="900700" rtl="0" eaLnBrk="1" latinLnBrk="0" hangingPunct="1">
        <a:defRPr kumimoji="1" sz="1776" kern="1200">
          <a:solidFill>
            <a:schemeClr val="tx1"/>
          </a:solidFill>
          <a:latin typeface="+mn-lt"/>
          <a:ea typeface="+mn-ea"/>
          <a:cs typeface="+mn-cs"/>
        </a:defRPr>
      </a:lvl7pPr>
      <a:lvl8pPr marL="3152453" algn="l" defTabSz="900700" rtl="0" eaLnBrk="1" latinLnBrk="0" hangingPunct="1">
        <a:defRPr kumimoji="1" sz="1776" kern="1200">
          <a:solidFill>
            <a:schemeClr val="tx1"/>
          </a:solidFill>
          <a:latin typeface="+mn-lt"/>
          <a:ea typeface="+mn-ea"/>
          <a:cs typeface="+mn-cs"/>
        </a:defRPr>
      </a:lvl8pPr>
      <a:lvl9pPr marL="3602806" algn="l" defTabSz="900700" rtl="0" eaLnBrk="1" latinLnBrk="0" hangingPunct="1">
        <a:defRPr kumimoji="1" sz="17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5D09A5B7-BBD4-472A-9DEB-BAA330748D3E}"/>
              </a:ext>
            </a:extLst>
          </p:cNvPr>
          <p:cNvSpPr>
            <a:spLocks noChangeAspect="1"/>
          </p:cNvSpPr>
          <p:nvPr/>
        </p:nvSpPr>
        <p:spPr>
          <a:xfrm>
            <a:off x="17778" y="17778"/>
            <a:ext cx="8963998" cy="8963998"/>
          </a:xfrm>
          <a:prstGeom prst="roundRect">
            <a:avLst>
              <a:gd name="adj" fmla="val 0"/>
            </a:avLst>
          </a:prstGeom>
          <a:pattFill prst="pct5">
            <a:fgClr>
              <a:schemeClr val="tx1">
                <a:lumMod val="50000"/>
                <a:lumOff val="50000"/>
              </a:schemeClr>
            </a:fgClr>
            <a:bgClr>
              <a:schemeClr val="bg1"/>
            </a:bgClr>
          </a:pattFill>
          <a:ln w="127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34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8DE4788-1DE7-4CF1-A3EA-26B426BF2871}"/>
              </a:ext>
            </a:extLst>
          </p:cNvPr>
          <p:cNvSpPr txBox="1"/>
          <p:nvPr/>
        </p:nvSpPr>
        <p:spPr>
          <a:xfrm>
            <a:off x="1021896" y="695453"/>
            <a:ext cx="6955750" cy="831318"/>
          </a:xfrm>
          <a:prstGeom prst="rect">
            <a:avLst/>
          </a:prstGeom>
          <a:noFill/>
          <a:effectLst>
            <a:outerShdw blurRad="25400" dist="25400" dir="2700000" sx="49000" sy="49000" algn="tl" rotWithShape="0">
              <a:schemeClr val="tx1">
                <a:lumMod val="65000"/>
                <a:lumOff val="35000"/>
                <a:alpha val="4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kumimoji="1" lang="ja-JP" altLang="en-US" sz="4802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新ゴ Heavy" panose="020B0900000000000000" pitchFamily="49" charset="-128"/>
                <a:ea typeface="BIZ UD新ゴ Heavy" panose="020B0900000000000000" pitchFamily="49" charset="-128"/>
              </a:rPr>
              <a:t>藤沢市くらし応援カード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DF4BC1D-2228-4105-802E-C97577FA7AD6}"/>
              </a:ext>
            </a:extLst>
          </p:cNvPr>
          <p:cNvSpPr txBox="1"/>
          <p:nvPr/>
        </p:nvSpPr>
        <p:spPr>
          <a:xfrm>
            <a:off x="2329943" y="1517712"/>
            <a:ext cx="4339650" cy="6464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1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ゴ Heavy" panose="020B0900000000000000" pitchFamily="49" charset="-128"/>
                <a:ea typeface="BIZ UD新ゴ Heavy" panose="020B0900000000000000" pitchFamily="49" charset="-128"/>
              </a:rPr>
              <a:t>お使いいただけます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69B119D0-28F4-4D5D-B288-4006B1ABAA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409" b="95338" l="2421" r="97727">
                        <a14:foregroundMark x1="2421" y1="2486" x2="2421" y2="2486"/>
                        <a14:foregroundMark x1="6719" y1="11966" x2="6719" y2="11966"/>
                        <a14:foregroundMark x1="9634" y1="29526" x2="9634" y2="29526"/>
                        <a14:foregroundMark x1="7658" y1="10723" x2="18528" y2="38539"/>
                        <a14:foregroundMark x1="29743" y1="10723" x2="5879" y2="42269"/>
                        <a14:foregroundMark x1="94565" y1="4040" x2="92836" y2="53147"/>
                        <a14:foregroundMark x1="92836" y1="53147" x2="85870" y2="74825"/>
                        <a14:foregroundMark x1="85870" y1="74825" x2="79249" y2="85392"/>
                        <a14:foregroundMark x1="79249" y1="85392" x2="73419" y2="89899"/>
                        <a14:foregroundMark x1="56966" y1="88578" x2="12549" y2="92541"/>
                        <a14:foregroundMark x1="12549" y1="92541" x2="4496" y2="90987"/>
                        <a14:foregroundMark x1="82065" y1="45455" x2="67836" y2="80575"/>
                        <a14:foregroundMark x1="97036" y1="27506" x2="94219" y2="86092"/>
                        <a14:foregroundMark x1="94219" y1="86092" x2="77372" y2="94483"/>
                        <a14:foregroundMark x1="77372" y1="94483" x2="73468" y2="94483"/>
                        <a14:foregroundMark x1="69615" y1="91919" x2="52125" y2="92541"/>
                        <a14:foregroundMark x1="52125" y1="92541" x2="51976" y2="92463"/>
                        <a14:foregroundMark x1="38735" y1="95338" x2="20455" y2="94872"/>
                        <a14:foregroundMark x1="31868" y1="35664" x2="38439" y2="19736"/>
                        <a14:foregroundMark x1="97727" y1="84538" x2="97134" y2="43978"/>
                        <a14:backgroundMark x1="99308" y1="855" x2="99308" y2="855"/>
                        <a14:backgroundMark x1="99605" y1="1399" x2="99605" y2="1399"/>
                        <a14:backgroundMark x1="99605" y1="1399" x2="99605" y2="1399"/>
                        <a14:backgroundMark x1="1186" y1="1166" x2="642" y2="1166"/>
                        <a14:backgroundMark x1="1482" y1="99145" x2="296" y2="98368"/>
                        <a14:backgroundMark x1="99259" y1="99378" x2="99901" y2="9852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5624" y="2462547"/>
            <a:ext cx="4255793" cy="2706130"/>
          </a:xfrm>
          <a:prstGeom prst="rect">
            <a:avLst/>
          </a:prstGeom>
          <a:effectLst>
            <a:outerShdw blurRad="114300" dist="38100" dir="2880000" algn="tl" rotWithShape="0">
              <a:prstClr val="black">
                <a:alpha val="59000"/>
              </a:prstClr>
            </a:outerShdw>
          </a:effectLst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FE874EC-0985-40E5-B220-BE9A7B4C4F80}"/>
              </a:ext>
            </a:extLst>
          </p:cNvPr>
          <p:cNvSpPr txBox="1"/>
          <p:nvPr/>
        </p:nvSpPr>
        <p:spPr>
          <a:xfrm>
            <a:off x="1965576" y="5399077"/>
            <a:ext cx="50683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当店では、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AB96E25-9A99-4D1F-ACBE-AC6FABEDDAE0}"/>
              </a:ext>
            </a:extLst>
          </p:cNvPr>
          <p:cNvSpPr txBox="1"/>
          <p:nvPr/>
        </p:nvSpPr>
        <p:spPr>
          <a:xfrm>
            <a:off x="-122000" y="6036643"/>
            <a:ext cx="9243538" cy="2182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sz="3200" dirty="0">
                <a:solidFill>
                  <a:srgbClr val="C00000"/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（ポイント・現金・コード決済・電子マネー）</a:t>
            </a:r>
            <a:endParaRPr kumimoji="1" lang="en-US" altLang="ja-JP" sz="3200" dirty="0">
              <a:solidFill>
                <a:srgbClr val="C00000"/>
              </a:solidFill>
              <a:latin typeface="BIZ UD新丸ゴ Heavy" panose="020F0900000000000000" pitchFamily="49" charset="-128"/>
              <a:ea typeface="BIZ UD新丸ゴ Heavy" panose="020F0900000000000000" pitchFamily="49" charset="-128"/>
            </a:endParaRPr>
          </a:p>
          <a:p>
            <a:pPr algn="ctr">
              <a:lnSpc>
                <a:spcPct val="150000"/>
              </a:lnSpc>
            </a:pPr>
            <a:r>
              <a:rPr kumimoji="1" lang="ja-JP" altLang="en-US" sz="3200" dirty="0">
                <a:solidFill>
                  <a:srgbClr val="C00000"/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との併用が</a:t>
            </a:r>
            <a:endParaRPr kumimoji="1" lang="en-US" altLang="ja-JP" sz="3200" dirty="0">
              <a:solidFill>
                <a:srgbClr val="C00000"/>
              </a:solidFill>
              <a:latin typeface="BIZ UD新丸ゴ Heavy" panose="020F0900000000000000" pitchFamily="49" charset="-128"/>
              <a:ea typeface="BIZ UD新丸ゴ Heavy" panose="020F0900000000000000" pitchFamily="49" charset="-128"/>
            </a:endParaRPr>
          </a:p>
          <a:p>
            <a:pPr algn="ctr">
              <a:lnSpc>
                <a:spcPct val="150000"/>
              </a:lnSpc>
            </a:pPr>
            <a:r>
              <a:rPr kumimoji="1" lang="ja-JP" altLang="en-US" sz="3200" dirty="0">
                <a:solidFill>
                  <a:srgbClr val="C00000"/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　□できます　□できません</a:t>
            </a:r>
          </a:p>
        </p:txBody>
      </p:sp>
      <p:sp>
        <p:nvSpPr>
          <p:cNvPr id="11" name="二等辺三角形 10">
            <a:extLst>
              <a:ext uri="{FF2B5EF4-FFF2-40B4-BE49-F238E27FC236}">
                <a16:creationId xmlns:a16="http://schemas.microsoft.com/office/drawing/2014/main" id="{F5C28115-9B02-408F-923B-1BC48B8EC0C5}"/>
              </a:ext>
            </a:extLst>
          </p:cNvPr>
          <p:cNvSpPr/>
          <p:nvPr/>
        </p:nvSpPr>
        <p:spPr>
          <a:xfrm rot="15226523">
            <a:off x="6777669" y="2249259"/>
            <a:ext cx="230770" cy="370036"/>
          </a:xfrm>
          <a:prstGeom prst="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34"/>
          </a:p>
        </p:txBody>
      </p:sp>
      <p:sp>
        <p:nvSpPr>
          <p:cNvPr id="12" name="二等辺三角形 11">
            <a:extLst>
              <a:ext uri="{FF2B5EF4-FFF2-40B4-BE49-F238E27FC236}">
                <a16:creationId xmlns:a16="http://schemas.microsoft.com/office/drawing/2014/main" id="{3DA7FA62-C5A1-4ED5-936E-C039C441C467}"/>
              </a:ext>
            </a:extLst>
          </p:cNvPr>
          <p:cNvSpPr/>
          <p:nvPr/>
        </p:nvSpPr>
        <p:spPr>
          <a:xfrm rot="12710735">
            <a:off x="6608866" y="2061599"/>
            <a:ext cx="230770" cy="370036"/>
          </a:xfrm>
          <a:prstGeom prst="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34"/>
          </a:p>
        </p:txBody>
      </p:sp>
      <p:sp>
        <p:nvSpPr>
          <p:cNvPr id="30" name="四角形: 角を丸くする 29">
            <a:extLst>
              <a:ext uri="{FF2B5EF4-FFF2-40B4-BE49-F238E27FC236}">
                <a16:creationId xmlns:a16="http://schemas.microsoft.com/office/drawing/2014/main" id="{9A8F691B-211F-4A51-9164-C397837F344D}"/>
              </a:ext>
            </a:extLst>
          </p:cNvPr>
          <p:cNvSpPr/>
          <p:nvPr/>
        </p:nvSpPr>
        <p:spPr>
          <a:xfrm>
            <a:off x="287881" y="287881"/>
            <a:ext cx="8423792" cy="8423792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34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A9FB8E6-9A52-4A5D-9210-990D873D122B}"/>
              </a:ext>
            </a:extLst>
          </p:cNvPr>
          <p:cNvSpPr txBox="1"/>
          <p:nvPr/>
        </p:nvSpPr>
        <p:spPr>
          <a:xfrm>
            <a:off x="5735365" y="5303104"/>
            <a:ext cx="28942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【</a:t>
            </a:r>
            <a:r>
              <a:rPr kumimoji="1" lang="ja-JP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利用期限</a:t>
            </a:r>
            <a:r>
              <a:rPr kumimoji="1" lang="en-US" altLang="ja-JP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】2026</a:t>
            </a:r>
            <a:r>
              <a:rPr kumimoji="1" lang="ja-JP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年</a:t>
            </a:r>
            <a:r>
              <a:rPr kumimoji="1" lang="en-US" altLang="ja-JP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11</a:t>
            </a:r>
            <a:r>
              <a:rPr kumimoji="1" lang="ja-JP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月</a:t>
            </a:r>
            <a:r>
              <a:rPr kumimoji="1" lang="en-US" altLang="ja-JP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30</a:t>
            </a:r>
            <a:r>
              <a:rPr kumimoji="1" lang="ja-JP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48261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四角形: 角を丸くする 30">
            <a:extLst>
              <a:ext uri="{FF2B5EF4-FFF2-40B4-BE49-F238E27FC236}">
                <a16:creationId xmlns:a16="http://schemas.microsoft.com/office/drawing/2014/main" id="{AEE59816-EB4E-4D55-8DCF-2E3D3D5B4BBD}"/>
              </a:ext>
            </a:extLst>
          </p:cNvPr>
          <p:cNvSpPr>
            <a:spLocks noChangeAspect="1"/>
          </p:cNvSpPr>
          <p:nvPr/>
        </p:nvSpPr>
        <p:spPr>
          <a:xfrm>
            <a:off x="17778" y="17778"/>
            <a:ext cx="8963998" cy="8963998"/>
          </a:xfrm>
          <a:prstGeom prst="roundRect">
            <a:avLst>
              <a:gd name="adj" fmla="val 0"/>
            </a:avLst>
          </a:prstGeom>
          <a:pattFill prst="pct5">
            <a:fgClr>
              <a:schemeClr val="tx1">
                <a:lumMod val="50000"/>
                <a:lumOff val="50000"/>
              </a:schemeClr>
            </a:fgClr>
            <a:bgClr>
              <a:schemeClr val="bg1"/>
            </a:bgClr>
          </a:pattFill>
          <a:ln w="127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34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53C31374-4E8F-40EB-8EEA-A2399A305DDE}"/>
              </a:ext>
            </a:extLst>
          </p:cNvPr>
          <p:cNvSpPr txBox="1"/>
          <p:nvPr/>
        </p:nvSpPr>
        <p:spPr>
          <a:xfrm>
            <a:off x="2809744" y="1929790"/>
            <a:ext cx="3380083" cy="52334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kumimoji="1" lang="ja-JP" altLang="en-US" sz="2801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残高の確認方法</a:t>
            </a: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71E2A182-3169-42AE-84B5-3D6A250D6D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33" b="98671" l="1432" r="97926">
                        <a14:foregroundMark x1="2370" y1="3753" x2="97975" y2="96482"/>
                        <a14:foregroundMark x1="97481" y1="3597" x2="7753" y2="91087"/>
                        <a14:foregroundMark x1="8346" y1="44253" x2="55506" y2="73573"/>
                        <a14:foregroundMark x1="82617" y1="38468" x2="36099" y2="69898"/>
                        <a14:foregroundMark x1="36099" y1="69898" x2="31111" y2="69977"/>
                        <a14:foregroundMark x1="66864" y1="27522" x2="44148" y2="2189"/>
                        <a14:foregroundMark x1="44148" y1="2189" x2="23704" y2="6568"/>
                        <a14:foregroundMark x1="23704" y1="6568" x2="23704" y2="6568"/>
                        <a14:foregroundMark x1="56395" y1="7037" x2="85333" y2="4222"/>
                        <a14:foregroundMark x1="85333" y1="4222" x2="88198" y2="4222"/>
                        <a14:foregroundMark x1="80198" y1="11962" x2="57333" y2="4535"/>
                        <a14:foregroundMark x1="57333" y1="4535" x2="44642" y2="5942"/>
                        <a14:foregroundMark x1="26914" y1="7819" x2="1481" y2="3753"/>
                        <a14:foregroundMark x1="4790" y1="25801" x2="3012" y2="77952"/>
                        <a14:foregroundMark x1="3012" y1="77952" x2="20494" y2="94527"/>
                        <a14:foregroundMark x1="20494" y1="94527" x2="37531" y2="69429"/>
                        <a14:foregroundMark x1="37531" y1="69429" x2="41333" y2="59265"/>
                        <a14:foregroundMark x1="2815" y1="91634" x2="20346" y2="92885"/>
                        <a14:foregroundMark x1="5185" y1="96013" x2="51407" y2="96325"/>
                        <a14:foregroundMark x1="51407" y1="96325" x2="65284" y2="78655"/>
                        <a14:foregroundMark x1="39062" y1="83268" x2="64395" y2="85927"/>
                        <a14:foregroundMark x1="82815" y1="98671" x2="71951" y2="87959"/>
                        <a14:foregroundMark x1="85679" y1="81626" x2="88198" y2="39875"/>
                        <a14:foregroundMark x1="88198" y1="39875" x2="87309" y2="35731"/>
                        <a14:foregroundMark x1="91358" y1="80532" x2="66864" y2="60360"/>
                        <a14:foregroundMark x1="73432" y1="70133" x2="71654" y2="72635"/>
                        <a14:foregroundMark x1="69580" y1="74590" x2="66370" y2="76779"/>
                        <a14:foregroundMark x1="56988" y1="76779" x2="56494" y2="76779"/>
                        <a14:foregroundMark x1="18420" y1="67787" x2="18420" y2="67787"/>
                        <a14:foregroundMark x1="30370" y1="41595" x2="30370" y2="41595"/>
                        <a14:foregroundMark x1="13037" y1="30571" x2="13037" y2="30571"/>
                        <a14:foregroundMark x1="55309" y1="32134" x2="55309" y2="32134"/>
                        <a14:foregroundMark x1="17728" y1="33542" x2="67062" y2="31978"/>
                        <a14:foregroundMark x1="84790" y1="29085" x2="84790" y2="29085"/>
                        <a14:foregroundMark x1="92494" y1="31196" x2="93778" y2="47615"/>
                        <a14:foregroundMark x1="94370" y1="58640" x2="93778" y2="74902"/>
                        <a14:foregroundMark x1="95259" y1="84519" x2="95160" y2="58170"/>
                        <a14:foregroundMark x1="97679" y1="49179" x2="92889" y2="25958"/>
                        <a14:foregroundMark x1="59210" y1="25332" x2="28494" y2="24394"/>
                        <a14:foregroundMark x1="19407" y1="26271" x2="10074" y2="38468"/>
                        <a14:foregroundMark x1="30074" y1="43941" x2="28395" y2="43784"/>
                        <a14:foregroundMark x1="90370" y1="72948" x2="88790" y2="75528"/>
                        <a14:foregroundMark x1="21235" y1="66067" x2="13531" y2="65598"/>
                        <a14:backgroundMark x1="790" y1="1173" x2="790" y2="1173"/>
                        <a14:backgroundMark x1="790" y1="1173" x2="790" y2="1173"/>
                        <a14:backgroundMark x1="790" y1="1173" x2="790" y2="1173"/>
                        <a14:backgroundMark x1="790" y1="1173" x2="494" y2="1642"/>
                        <a14:backgroundMark x1="99160" y1="1173" x2="99852" y2="860"/>
                        <a14:backgroundMark x1="99753" y1="98358" x2="99556" y2="99296"/>
                        <a14:backgroundMark x1="790" y1="98827" x2="889" y2="9992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78" y="3541700"/>
            <a:ext cx="3788017" cy="239253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4D4E0051-CCA8-4DCF-BD03-2F35004F3B4C}"/>
              </a:ext>
            </a:extLst>
          </p:cNvPr>
          <p:cNvSpPr/>
          <p:nvPr/>
        </p:nvSpPr>
        <p:spPr>
          <a:xfrm>
            <a:off x="3263760" y="4966924"/>
            <a:ext cx="787791" cy="792501"/>
          </a:xfrm>
          <a:prstGeom prst="roundRect">
            <a:avLst/>
          </a:prstGeom>
          <a:noFill/>
          <a:ln w="571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34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C1BDADC1-7A43-4A98-9EBB-5604EE2672F2}"/>
              </a:ext>
            </a:extLst>
          </p:cNvPr>
          <p:cNvSpPr txBox="1"/>
          <p:nvPr/>
        </p:nvSpPr>
        <p:spPr>
          <a:xfrm>
            <a:off x="4451224" y="3123094"/>
            <a:ext cx="4133451" cy="1323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1" dirty="0">
                <a:solidFill>
                  <a:schemeClr val="tx1">
                    <a:lumMod val="85000"/>
                    <a:lumOff val="15000"/>
                  </a:schemeClr>
                </a:solidFill>
                <a:latin typeface="BIZ UDP新ゴ" panose="020B0400000000000000" pitchFamily="50" charset="-128"/>
                <a:ea typeface="BIZ UDP新ゴ" panose="020B0400000000000000" pitchFamily="50" charset="-128"/>
              </a:rPr>
              <a:t>カード裏面右下の二次元コードを、</a:t>
            </a:r>
            <a:endParaRPr kumimoji="1" lang="en-US" altLang="ja-JP" sz="2001" dirty="0">
              <a:solidFill>
                <a:schemeClr val="tx1">
                  <a:lumMod val="85000"/>
                  <a:lumOff val="15000"/>
                </a:schemeClr>
              </a:solidFill>
              <a:latin typeface="BIZ UDP新ゴ" panose="020B0400000000000000" pitchFamily="50" charset="-128"/>
              <a:ea typeface="BIZ UDP新ゴ" panose="020B0400000000000000" pitchFamily="50" charset="-128"/>
            </a:endParaRPr>
          </a:p>
          <a:p>
            <a:r>
              <a:rPr kumimoji="1" lang="ja-JP" altLang="en-US" sz="2001" dirty="0">
                <a:solidFill>
                  <a:schemeClr val="tx1">
                    <a:lumMod val="85000"/>
                    <a:lumOff val="15000"/>
                  </a:schemeClr>
                </a:solidFill>
                <a:latin typeface="BIZ UDP新ゴ" panose="020B0400000000000000" pitchFamily="50" charset="-128"/>
                <a:ea typeface="BIZ UDP新ゴ" panose="020B0400000000000000" pitchFamily="50" charset="-128"/>
              </a:rPr>
              <a:t>お手持ちのスマートフォンのカメラアプリで読み取ることで残高照会ページにアクセスできます。</a:t>
            </a:r>
          </a:p>
        </p:txBody>
      </p:sp>
      <p:sp>
        <p:nvSpPr>
          <p:cNvPr id="17" name="矢印: 右 16">
            <a:extLst>
              <a:ext uri="{FF2B5EF4-FFF2-40B4-BE49-F238E27FC236}">
                <a16:creationId xmlns:a16="http://schemas.microsoft.com/office/drawing/2014/main" id="{F42E4694-B325-4056-A977-973905FAE982}"/>
              </a:ext>
            </a:extLst>
          </p:cNvPr>
          <p:cNvSpPr/>
          <p:nvPr/>
        </p:nvSpPr>
        <p:spPr>
          <a:xfrm rot="18897776" flipV="1">
            <a:off x="3879151" y="4596384"/>
            <a:ext cx="848824" cy="265659"/>
          </a:xfrm>
          <a:prstGeom prst="rightArrow">
            <a:avLst>
              <a:gd name="adj1" fmla="val 50000"/>
              <a:gd name="adj2" fmla="val 133654"/>
            </a:avLst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34"/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5FA5C93A-181D-4149-B9E6-F094F9716355}"/>
              </a:ext>
            </a:extLst>
          </p:cNvPr>
          <p:cNvSpPr/>
          <p:nvPr/>
        </p:nvSpPr>
        <p:spPr>
          <a:xfrm>
            <a:off x="5916164" y="2123712"/>
            <a:ext cx="2604414" cy="197956"/>
          </a:xfrm>
          <a:prstGeom prst="roundRect">
            <a:avLst>
              <a:gd name="adj" fmla="val 50000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34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933D58EB-D974-4A93-9AF5-8369E3803DE3}"/>
              </a:ext>
            </a:extLst>
          </p:cNvPr>
          <p:cNvSpPr txBox="1"/>
          <p:nvPr/>
        </p:nvSpPr>
        <p:spPr>
          <a:xfrm>
            <a:off x="4483041" y="5464074"/>
            <a:ext cx="3980613" cy="1016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1" dirty="0">
                <a:solidFill>
                  <a:schemeClr val="tx1">
                    <a:lumMod val="85000"/>
                    <a:lumOff val="15000"/>
                  </a:schemeClr>
                </a:solidFill>
                <a:latin typeface="BIZ UDP新ゴ" panose="020B0400000000000000" pitchFamily="50" charset="-128"/>
                <a:ea typeface="BIZ UDP新ゴ" panose="020B0400000000000000" pitchFamily="50" charset="-128"/>
              </a:rPr>
              <a:t>専用ダイヤル（</a:t>
            </a:r>
            <a:r>
              <a:rPr kumimoji="1" lang="en-US" altLang="ja-JP" sz="2001" dirty="0">
                <a:solidFill>
                  <a:schemeClr val="tx1">
                    <a:lumMod val="85000"/>
                    <a:lumOff val="15000"/>
                  </a:schemeClr>
                </a:solidFill>
                <a:latin typeface="BIZ UDP新ゴ" panose="020B0400000000000000" pitchFamily="50" charset="-128"/>
                <a:ea typeface="BIZ UDP新ゴ" panose="020B0400000000000000" pitchFamily="50" charset="-128"/>
              </a:rPr>
              <a:t>0570-077-096</a:t>
            </a:r>
            <a:r>
              <a:rPr kumimoji="1" lang="ja-JP" altLang="en-US" sz="2001" dirty="0">
                <a:solidFill>
                  <a:schemeClr val="tx1">
                    <a:lumMod val="85000"/>
                    <a:lumOff val="15000"/>
                  </a:schemeClr>
                </a:solidFill>
                <a:latin typeface="BIZ UDP新ゴ" panose="020B0400000000000000" pitchFamily="50" charset="-128"/>
                <a:ea typeface="BIZ UDP新ゴ" panose="020B0400000000000000" pitchFamily="50" charset="-128"/>
              </a:rPr>
              <a:t>）に電話し、お問合せ用お客様番号を入力して照会ができます。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3F7A0DE3-E519-4033-B124-FDD2E3F64084}"/>
              </a:ext>
            </a:extLst>
          </p:cNvPr>
          <p:cNvSpPr txBox="1"/>
          <p:nvPr/>
        </p:nvSpPr>
        <p:spPr>
          <a:xfrm>
            <a:off x="2380958" y="7584106"/>
            <a:ext cx="3150647" cy="26161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kumimoji="1"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藤沢市くらし応援カード事業コールセンター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1CE5318D-24F3-47AC-9EFD-F9F222B0B5A0}"/>
              </a:ext>
            </a:extLst>
          </p:cNvPr>
          <p:cNvSpPr txBox="1"/>
          <p:nvPr/>
        </p:nvSpPr>
        <p:spPr>
          <a:xfrm>
            <a:off x="2551166" y="7882822"/>
            <a:ext cx="2819402" cy="47718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kumimoji="1" lang="ja-JP" altLang="en-US" sz="1401" dirty="0">
                <a:solidFill>
                  <a:schemeClr val="bg2">
                    <a:lumMod val="2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０５０－３８１６－５３６５</a:t>
            </a:r>
            <a:endParaRPr kumimoji="1" lang="en-US" altLang="ja-JP" sz="1401" dirty="0">
              <a:solidFill>
                <a:schemeClr val="bg2">
                  <a:lumMod val="25000"/>
                </a:schemeClr>
              </a:solidFill>
              <a:latin typeface="BIZ UD新丸ゴ Heavy" panose="020F0900000000000000" pitchFamily="49" charset="-128"/>
              <a:ea typeface="BIZ UD新丸ゴ Heavy" panose="020F0900000000000000" pitchFamily="49" charset="-128"/>
            </a:endParaRPr>
          </a:p>
          <a:p>
            <a:pPr algn="ctr"/>
            <a:r>
              <a:rPr kumimoji="1" lang="ja-JP" altLang="en-US" sz="1100" dirty="0">
                <a:solidFill>
                  <a:schemeClr val="bg2">
                    <a:lumMod val="2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 （９：００～１７：００ </a:t>
            </a:r>
            <a:r>
              <a:rPr kumimoji="1" lang="en-US" altLang="ja-JP" sz="1100" dirty="0">
                <a:solidFill>
                  <a:schemeClr val="bg2">
                    <a:lumMod val="2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※</a:t>
            </a:r>
            <a:r>
              <a:rPr kumimoji="1" lang="ja-JP" altLang="en-US" sz="1100" dirty="0">
                <a:solidFill>
                  <a:schemeClr val="bg2">
                    <a:lumMod val="2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土日祝除く）</a:t>
            </a:r>
            <a:endParaRPr kumimoji="1" lang="ja-JP" altLang="en-US" sz="1200" dirty="0">
              <a:solidFill>
                <a:schemeClr val="bg2">
                  <a:lumMod val="25000"/>
                </a:schemeClr>
              </a:solidFill>
              <a:latin typeface="BIZ UD新丸ゴ Heavy" panose="020F0900000000000000" pitchFamily="49" charset="-128"/>
              <a:ea typeface="BIZ UD新丸ゴ Heavy" panose="020F0900000000000000" pitchFamily="49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1E58A51A-1AE9-4B0B-B4BE-64D68F6204D1}"/>
              </a:ext>
            </a:extLst>
          </p:cNvPr>
          <p:cNvSpPr txBox="1"/>
          <p:nvPr/>
        </p:nvSpPr>
        <p:spPr>
          <a:xfrm>
            <a:off x="5833455" y="7583102"/>
            <a:ext cx="2475844" cy="26161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kumimoji="1" lang="ja-JP" altLang="en-US" sz="1100" dirty="0">
                <a:solidFill>
                  <a:schemeClr val="bg2">
                    <a:lumMod val="2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バニラ</a:t>
            </a:r>
            <a:r>
              <a:rPr kumimoji="1" lang="en-US" altLang="ja-JP" sz="1100" dirty="0">
                <a:solidFill>
                  <a:schemeClr val="bg2">
                    <a:lumMod val="2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Visa</a:t>
            </a:r>
            <a:r>
              <a:rPr kumimoji="1" lang="ja-JP" altLang="en-US" sz="1100" dirty="0">
                <a:solidFill>
                  <a:schemeClr val="bg2">
                    <a:lumMod val="2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ギフト専用ダイヤル</a:t>
            </a:r>
            <a:endParaRPr kumimoji="1" lang="en-US" altLang="ja-JP" sz="1100" dirty="0">
              <a:solidFill>
                <a:schemeClr val="bg2">
                  <a:lumMod val="25000"/>
                </a:schemeClr>
              </a:solidFill>
              <a:latin typeface="BIZ UD新丸ゴ Heavy" panose="020F0900000000000000" pitchFamily="49" charset="-128"/>
              <a:ea typeface="BIZ UD新丸ゴ Heavy" panose="020F0900000000000000" pitchFamily="49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BBF631DA-0357-4A4F-B50D-C143EA0BA6B1}"/>
              </a:ext>
            </a:extLst>
          </p:cNvPr>
          <p:cNvSpPr txBox="1"/>
          <p:nvPr/>
        </p:nvSpPr>
        <p:spPr>
          <a:xfrm>
            <a:off x="5580739" y="7882810"/>
            <a:ext cx="2981260" cy="47718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kumimoji="1" lang="ja-JP" altLang="en-US" sz="1401" dirty="0">
                <a:solidFill>
                  <a:schemeClr val="bg2">
                    <a:lumMod val="2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０５７０－０７７－０９６</a:t>
            </a:r>
            <a:endParaRPr kumimoji="1" lang="en-US" altLang="ja-JP" sz="1401" dirty="0">
              <a:solidFill>
                <a:schemeClr val="bg2">
                  <a:lumMod val="25000"/>
                </a:schemeClr>
              </a:solidFill>
              <a:latin typeface="BIZ UD新丸ゴ Heavy" panose="020F0900000000000000" pitchFamily="49" charset="-128"/>
              <a:ea typeface="BIZ UD新丸ゴ Heavy" panose="020F0900000000000000" pitchFamily="49" charset="-128"/>
            </a:endParaRPr>
          </a:p>
          <a:p>
            <a:pPr algn="ctr"/>
            <a:r>
              <a:rPr kumimoji="1" lang="ja-JP" altLang="en-US" sz="1100" dirty="0">
                <a:solidFill>
                  <a:schemeClr val="bg2">
                    <a:lumMod val="2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 （９：００～１８：００ </a:t>
            </a:r>
            <a:r>
              <a:rPr kumimoji="1" lang="en-US" altLang="ja-JP" sz="1100" dirty="0">
                <a:solidFill>
                  <a:schemeClr val="bg2">
                    <a:lumMod val="2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※</a:t>
            </a:r>
            <a:r>
              <a:rPr kumimoji="1" lang="ja-JP" altLang="en-US" sz="1100" dirty="0">
                <a:solidFill>
                  <a:schemeClr val="bg2">
                    <a:lumMod val="2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土日祝除く）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AAF49296-0DB5-41F1-B09A-E2B99A672DA0}"/>
              </a:ext>
            </a:extLst>
          </p:cNvPr>
          <p:cNvSpPr txBox="1"/>
          <p:nvPr/>
        </p:nvSpPr>
        <p:spPr>
          <a:xfrm>
            <a:off x="2871923" y="7160048"/>
            <a:ext cx="2177888" cy="33855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kumimoji="1" lang="ja-JP" altLang="en-US" sz="1600" dirty="0">
                <a:solidFill>
                  <a:schemeClr val="bg2">
                    <a:lumMod val="2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事業に関すること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21CA260A-C194-4C05-96BA-3FFBBC7E309B}"/>
              </a:ext>
            </a:extLst>
          </p:cNvPr>
          <p:cNvSpPr txBox="1"/>
          <p:nvPr/>
        </p:nvSpPr>
        <p:spPr>
          <a:xfrm>
            <a:off x="5420198" y="7160048"/>
            <a:ext cx="3302343" cy="33855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kumimoji="1" lang="ja-JP" altLang="en-US" sz="1600" dirty="0">
                <a:solidFill>
                  <a:schemeClr val="bg2">
                    <a:lumMod val="25000"/>
                  </a:schemeClr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カードの利用方法に関すること</a:t>
            </a:r>
          </a:p>
        </p:txBody>
      </p:sp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616ED161-059D-4560-95B4-85B1221E6C18}"/>
              </a:ext>
            </a:extLst>
          </p:cNvPr>
          <p:cNvSpPr/>
          <p:nvPr/>
        </p:nvSpPr>
        <p:spPr>
          <a:xfrm>
            <a:off x="612261" y="7462426"/>
            <a:ext cx="1656340" cy="461665"/>
          </a:xfrm>
          <a:prstGeom prst="roundRect">
            <a:avLst>
              <a:gd name="adj" fmla="val 50000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1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4144641-EE50-4659-A4F6-C4CE322B5A20}"/>
              </a:ext>
            </a:extLst>
          </p:cNvPr>
          <p:cNvSpPr txBox="1"/>
          <p:nvPr/>
        </p:nvSpPr>
        <p:spPr>
          <a:xfrm>
            <a:off x="702581" y="7500963"/>
            <a:ext cx="1481652" cy="33855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kumimoji="1" lang="ja-JP" altLang="en-US" sz="1600" dirty="0">
                <a:solidFill>
                  <a:schemeClr val="bg1"/>
                </a:solidFill>
                <a:latin typeface="BIZ UD新丸ゴ Heavy" panose="020F0900000000000000" pitchFamily="49" charset="-128"/>
                <a:ea typeface="BIZ UD新丸ゴ Heavy" panose="020F0900000000000000" pitchFamily="49" charset="-128"/>
              </a:rPr>
              <a:t>お問い合わせ</a:t>
            </a:r>
          </a:p>
        </p:txBody>
      </p:sp>
      <p:sp>
        <p:nvSpPr>
          <p:cNvPr id="32" name="四角形: 角を丸くする 31">
            <a:extLst>
              <a:ext uri="{FF2B5EF4-FFF2-40B4-BE49-F238E27FC236}">
                <a16:creationId xmlns:a16="http://schemas.microsoft.com/office/drawing/2014/main" id="{AD933702-E95D-46AE-8B7E-3A239DBCB9A5}"/>
              </a:ext>
            </a:extLst>
          </p:cNvPr>
          <p:cNvSpPr/>
          <p:nvPr/>
        </p:nvSpPr>
        <p:spPr>
          <a:xfrm>
            <a:off x="478976" y="2123712"/>
            <a:ext cx="2587040" cy="197956"/>
          </a:xfrm>
          <a:prstGeom prst="roundRect">
            <a:avLst>
              <a:gd name="adj" fmla="val 50000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34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93FCEC39-1E2A-49A7-A0D1-45B55DB56D00}"/>
              </a:ext>
            </a:extLst>
          </p:cNvPr>
          <p:cNvSpPr txBox="1"/>
          <p:nvPr/>
        </p:nvSpPr>
        <p:spPr>
          <a:xfrm>
            <a:off x="1021896" y="664140"/>
            <a:ext cx="6955750" cy="831318"/>
          </a:xfrm>
          <a:prstGeom prst="rect">
            <a:avLst/>
          </a:prstGeom>
          <a:noFill/>
          <a:effectLst>
            <a:outerShdw blurRad="25400" dist="25400" dir="2700000" sx="49000" sy="49000" algn="tl" rotWithShape="0">
              <a:schemeClr val="tx1">
                <a:lumMod val="65000"/>
                <a:lumOff val="35000"/>
                <a:alpha val="4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kumimoji="1" lang="ja-JP" altLang="en-US" sz="4802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新ゴ Heavy" panose="020B0900000000000000" pitchFamily="49" charset="-128"/>
                <a:ea typeface="BIZ UD新ゴ Heavy" panose="020B0900000000000000" pitchFamily="49" charset="-128"/>
              </a:rPr>
              <a:t>藤沢市くらし応援カード</a:t>
            </a: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576DA4FC-738D-40AC-919B-C339938BC6DA}"/>
              </a:ext>
            </a:extLst>
          </p:cNvPr>
          <p:cNvCxnSpPr>
            <a:cxnSpLocks/>
          </p:cNvCxnSpPr>
          <p:nvPr/>
        </p:nvCxnSpPr>
        <p:spPr>
          <a:xfrm>
            <a:off x="1427675" y="5648317"/>
            <a:ext cx="1623060" cy="0"/>
          </a:xfrm>
          <a:prstGeom prst="line">
            <a:avLst/>
          </a:prstGeom>
          <a:ln w="57150">
            <a:solidFill>
              <a:srgbClr val="CC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コネクタ: カギ線 39">
            <a:extLst>
              <a:ext uri="{FF2B5EF4-FFF2-40B4-BE49-F238E27FC236}">
                <a16:creationId xmlns:a16="http://schemas.microsoft.com/office/drawing/2014/main" id="{F85BB389-2A32-4421-B773-861F4B42F0AB}"/>
              </a:ext>
            </a:extLst>
          </p:cNvPr>
          <p:cNvCxnSpPr>
            <a:cxnSpLocks/>
          </p:cNvCxnSpPr>
          <p:nvPr/>
        </p:nvCxnSpPr>
        <p:spPr>
          <a:xfrm>
            <a:off x="2336178" y="5648317"/>
            <a:ext cx="2107034" cy="605132"/>
          </a:xfrm>
          <a:prstGeom prst="bentConnector3">
            <a:avLst>
              <a:gd name="adj1" fmla="val -3885"/>
            </a:avLst>
          </a:prstGeom>
          <a:ln w="5715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A822801E-7D05-4C6E-BF8E-85C0DD328604}"/>
              </a:ext>
            </a:extLst>
          </p:cNvPr>
          <p:cNvSpPr txBox="1"/>
          <p:nvPr/>
        </p:nvSpPr>
        <p:spPr>
          <a:xfrm>
            <a:off x="5889716" y="4699893"/>
            <a:ext cx="917194" cy="4002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1" dirty="0">
                <a:solidFill>
                  <a:schemeClr val="tx1">
                    <a:lumMod val="85000"/>
                    <a:lumOff val="15000"/>
                  </a:schemeClr>
                </a:solidFill>
                <a:latin typeface="BIZ UDP新ゴ" panose="020B0400000000000000" pitchFamily="50" charset="-128"/>
                <a:ea typeface="BIZ UDP新ゴ" panose="020B0400000000000000" pitchFamily="50" charset="-128"/>
              </a:rPr>
              <a:t>または、</a:t>
            </a:r>
          </a:p>
        </p:txBody>
      </p:sp>
      <p:sp>
        <p:nvSpPr>
          <p:cNvPr id="46" name="四角形: 角を丸くする 45">
            <a:extLst>
              <a:ext uri="{FF2B5EF4-FFF2-40B4-BE49-F238E27FC236}">
                <a16:creationId xmlns:a16="http://schemas.microsoft.com/office/drawing/2014/main" id="{BF085508-003E-4BB2-A203-2A7C97A554B6}"/>
              </a:ext>
            </a:extLst>
          </p:cNvPr>
          <p:cNvSpPr/>
          <p:nvPr/>
        </p:nvSpPr>
        <p:spPr>
          <a:xfrm>
            <a:off x="287881" y="287881"/>
            <a:ext cx="8423792" cy="8423792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34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A65473B5-E5A5-4961-BA41-6A209F0E48A7}"/>
              </a:ext>
            </a:extLst>
          </p:cNvPr>
          <p:cNvCxnSpPr>
            <a:cxnSpLocks/>
          </p:cNvCxnSpPr>
          <p:nvPr/>
        </p:nvCxnSpPr>
        <p:spPr>
          <a:xfrm>
            <a:off x="2505727" y="7500963"/>
            <a:ext cx="2864829" cy="802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C909AD1B-146F-4853-8AB8-AA3CE5842045}"/>
              </a:ext>
            </a:extLst>
          </p:cNvPr>
          <p:cNvCxnSpPr>
            <a:cxnSpLocks/>
          </p:cNvCxnSpPr>
          <p:nvPr/>
        </p:nvCxnSpPr>
        <p:spPr>
          <a:xfrm>
            <a:off x="5638955" y="7500963"/>
            <a:ext cx="2864829" cy="8020"/>
          </a:xfrm>
          <a:prstGeom prst="lin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9256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439</TotalTime>
  <Words>140</Words>
  <Application>Microsoft Office PowerPoint</Application>
  <PresentationFormat>ユーザー設定</PresentationFormat>
  <Paragraphs>22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BIZ UDP新ゴ</vt:lpstr>
      <vt:lpstr>BIZ UD新ゴ Heavy</vt:lpstr>
      <vt:lpstr>BIZ UD新丸ゴ Heavy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山西　慧</dc:creator>
  <cp:lastModifiedBy>山西　慧</cp:lastModifiedBy>
  <cp:revision>21</cp:revision>
  <dcterms:created xsi:type="dcterms:W3CDTF">2026-04-09T10:42:59Z</dcterms:created>
  <dcterms:modified xsi:type="dcterms:W3CDTF">2026-04-15T08:16:07Z</dcterms:modified>
</cp:coreProperties>
</file>