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737350" cy="9869488"/>
  <p:defaultTextStyle>
    <a:defPPr>
      <a:defRPr lang="en-US"/>
    </a:defPPr>
    <a:lvl1pPr marL="0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54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107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62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214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268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322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377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430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B33B58"/>
    <a:srgbClr val="763987"/>
    <a:srgbClr val="9E4C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0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8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56" indent="0" algn="ctr">
              <a:buNone/>
              <a:defRPr sz="1653"/>
            </a:lvl2pPr>
            <a:lvl3pPr marL="755912" indent="0" algn="ctr">
              <a:buNone/>
              <a:defRPr sz="1488"/>
            </a:lvl3pPr>
            <a:lvl4pPr marL="1133868" indent="0" algn="ctr">
              <a:buNone/>
              <a:defRPr sz="1323"/>
            </a:lvl4pPr>
            <a:lvl5pPr marL="1511823" indent="0" algn="ctr">
              <a:buNone/>
              <a:defRPr sz="1323"/>
            </a:lvl5pPr>
            <a:lvl6pPr marL="1889779" indent="0" algn="ctr">
              <a:buNone/>
              <a:defRPr sz="1323"/>
            </a:lvl6pPr>
            <a:lvl7pPr marL="2267735" indent="0" algn="ctr">
              <a:buNone/>
              <a:defRPr sz="1323"/>
            </a:lvl7pPr>
            <a:lvl8pPr marL="2645692" indent="0" algn="ctr">
              <a:buNone/>
              <a:defRPr sz="1323"/>
            </a:lvl8pPr>
            <a:lvl9pPr marL="302364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699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671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6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31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86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461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6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56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12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86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2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77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73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69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64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70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3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3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804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3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4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56" indent="0">
              <a:buNone/>
              <a:defRPr sz="1653" b="1"/>
            </a:lvl2pPr>
            <a:lvl3pPr marL="755912" indent="0">
              <a:buNone/>
              <a:defRPr sz="1488" b="1"/>
            </a:lvl3pPr>
            <a:lvl4pPr marL="1133868" indent="0">
              <a:buNone/>
              <a:defRPr sz="1323" b="1"/>
            </a:lvl4pPr>
            <a:lvl5pPr marL="1511823" indent="0">
              <a:buNone/>
              <a:defRPr sz="1323" b="1"/>
            </a:lvl5pPr>
            <a:lvl6pPr marL="1889779" indent="0">
              <a:buNone/>
              <a:defRPr sz="1323" b="1"/>
            </a:lvl6pPr>
            <a:lvl7pPr marL="2267735" indent="0">
              <a:buNone/>
              <a:defRPr sz="1323" b="1"/>
            </a:lvl7pPr>
            <a:lvl8pPr marL="2645692" indent="0">
              <a:buNone/>
              <a:defRPr sz="1323" b="1"/>
            </a:lvl8pPr>
            <a:lvl9pPr marL="302364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4" y="3905485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9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56" indent="0">
              <a:buNone/>
              <a:defRPr sz="1653" b="1"/>
            </a:lvl2pPr>
            <a:lvl3pPr marL="755912" indent="0">
              <a:buNone/>
              <a:defRPr sz="1488" b="1"/>
            </a:lvl3pPr>
            <a:lvl4pPr marL="1133868" indent="0">
              <a:buNone/>
              <a:defRPr sz="1323" b="1"/>
            </a:lvl4pPr>
            <a:lvl5pPr marL="1511823" indent="0">
              <a:buNone/>
              <a:defRPr sz="1323" b="1"/>
            </a:lvl5pPr>
            <a:lvl6pPr marL="1889779" indent="0">
              <a:buNone/>
              <a:defRPr sz="1323" b="1"/>
            </a:lvl6pPr>
            <a:lvl7pPr marL="2267735" indent="0">
              <a:buNone/>
              <a:defRPr sz="1323" b="1"/>
            </a:lvl7pPr>
            <a:lvl8pPr marL="2645692" indent="0">
              <a:buNone/>
              <a:defRPr sz="1323" b="1"/>
            </a:lvl8pPr>
            <a:lvl9pPr marL="302364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9" y="3905485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2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414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693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3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50" y="1539428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3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56" indent="0">
              <a:buNone/>
              <a:defRPr sz="1157"/>
            </a:lvl2pPr>
            <a:lvl3pPr marL="755912" indent="0">
              <a:buNone/>
              <a:defRPr sz="992"/>
            </a:lvl3pPr>
            <a:lvl4pPr marL="1133868" indent="0">
              <a:buNone/>
              <a:defRPr sz="827"/>
            </a:lvl4pPr>
            <a:lvl5pPr marL="1511823" indent="0">
              <a:buNone/>
              <a:defRPr sz="827"/>
            </a:lvl5pPr>
            <a:lvl6pPr marL="1889779" indent="0">
              <a:buNone/>
              <a:defRPr sz="827"/>
            </a:lvl6pPr>
            <a:lvl7pPr marL="2267735" indent="0">
              <a:buNone/>
              <a:defRPr sz="827"/>
            </a:lvl7pPr>
            <a:lvl8pPr marL="2645692" indent="0">
              <a:buNone/>
              <a:defRPr sz="827"/>
            </a:lvl8pPr>
            <a:lvl9pPr marL="302364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9579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3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50" y="1539428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56" indent="0">
              <a:buNone/>
              <a:defRPr sz="2315"/>
            </a:lvl2pPr>
            <a:lvl3pPr marL="755912" indent="0">
              <a:buNone/>
              <a:defRPr sz="1984"/>
            </a:lvl3pPr>
            <a:lvl4pPr marL="1133868" indent="0">
              <a:buNone/>
              <a:defRPr sz="1653"/>
            </a:lvl4pPr>
            <a:lvl5pPr marL="1511823" indent="0">
              <a:buNone/>
              <a:defRPr sz="1653"/>
            </a:lvl5pPr>
            <a:lvl6pPr marL="1889779" indent="0">
              <a:buNone/>
              <a:defRPr sz="1653"/>
            </a:lvl6pPr>
            <a:lvl7pPr marL="2267735" indent="0">
              <a:buNone/>
              <a:defRPr sz="1653"/>
            </a:lvl7pPr>
            <a:lvl8pPr marL="2645692" indent="0">
              <a:buNone/>
              <a:defRPr sz="1653"/>
            </a:lvl8pPr>
            <a:lvl9pPr marL="302364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3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56" indent="0">
              <a:buNone/>
              <a:defRPr sz="1157"/>
            </a:lvl2pPr>
            <a:lvl3pPr marL="755912" indent="0">
              <a:buNone/>
              <a:defRPr sz="992"/>
            </a:lvl3pPr>
            <a:lvl4pPr marL="1133868" indent="0">
              <a:buNone/>
              <a:defRPr sz="827"/>
            </a:lvl4pPr>
            <a:lvl5pPr marL="1511823" indent="0">
              <a:buNone/>
              <a:defRPr sz="827"/>
            </a:lvl5pPr>
            <a:lvl6pPr marL="1889779" indent="0">
              <a:buNone/>
              <a:defRPr sz="827"/>
            </a:lvl6pPr>
            <a:lvl7pPr marL="2267735" indent="0">
              <a:buNone/>
              <a:defRPr sz="827"/>
            </a:lvl7pPr>
            <a:lvl8pPr marL="2645692" indent="0">
              <a:buNone/>
              <a:defRPr sz="827"/>
            </a:lvl8pPr>
            <a:lvl9pPr marL="302364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0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3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3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3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2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514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12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79" indent="-188979" algn="l" defTabSz="755912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34" indent="-188979" algn="l" defTabSz="755912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890" indent="-188979" algn="l" defTabSz="755912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45" indent="-188979" algn="l" defTabSz="755912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01" indent="-188979" algn="l" defTabSz="755912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758" indent="-188979" algn="l" defTabSz="755912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13" indent="-188979" algn="l" defTabSz="755912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668" indent="-188979" algn="l" defTabSz="755912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626" indent="-188979" algn="l" defTabSz="755912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56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12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868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23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779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735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692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648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4DAD436F-C38F-49DC-B95B-6FBBAEF9327B}"/>
              </a:ext>
            </a:extLst>
          </p:cNvPr>
          <p:cNvSpPr>
            <a:spLocks noChangeAspect="1"/>
          </p:cNvSpPr>
          <p:nvPr/>
        </p:nvSpPr>
        <p:spPr>
          <a:xfrm>
            <a:off x="4" y="17908"/>
            <a:ext cx="7534677" cy="10656000"/>
          </a:xfrm>
          <a:prstGeom prst="roundRect">
            <a:avLst>
              <a:gd name="adj" fmla="val 0"/>
            </a:avLst>
          </a:prstGeom>
          <a:pattFill prst="pct5">
            <a:fgClr>
              <a:schemeClr val="tx1">
                <a:lumMod val="50000"/>
                <a:lumOff val="50000"/>
              </a:schemeClr>
            </a:fgClr>
            <a:bgClr>
              <a:schemeClr val="bg1"/>
            </a:bgClr>
          </a:pattFill>
          <a:ln w="127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08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5FC0BCAD-0E5F-49CC-89E5-1E5D07A7E35E}"/>
              </a:ext>
            </a:extLst>
          </p:cNvPr>
          <p:cNvSpPr/>
          <p:nvPr/>
        </p:nvSpPr>
        <p:spPr>
          <a:xfrm>
            <a:off x="240560" y="261259"/>
            <a:ext cx="7078552" cy="10189029"/>
          </a:xfrm>
          <a:prstGeom prst="roundRect">
            <a:avLst>
              <a:gd name="adj" fmla="val 0"/>
            </a:avLst>
          </a:prstGeom>
          <a:noFill/>
          <a:ln w="571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08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C4A466B-2E96-41C4-BE35-273CB4F3383A}"/>
              </a:ext>
            </a:extLst>
          </p:cNvPr>
          <p:cNvSpPr txBox="1"/>
          <p:nvPr/>
        </p:nvSpPr>
        <p:spPr>
          <a:xfrm>
            <a:off x="363362" y="2620315"/>
            <a:ext cx="6955750" cy="830997"/>
          </a:xfrm>
          <a:prstGeom prst="rect">
            <a:avLst/>
          </a:prstGeom>
          <a:noFill/>
          <a:effectLst>
            <a:outerShdw blurRad="25400" dist="25400" dir="2700000" sx="49000" sy="49000" algn="tl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新ゴ Heavy" panose="020B0900000000000000" pitchFamily="49" charset="-128"/>
                <a:ea typeface="BIZ UD新ゴ Heavy" panose="020B0900000000000000" pitchFamily="49" charset="-128"/>
              </a:rPr>
              <a:t>藤沢市くらし応援カード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59D9586-2405-41D4-97FA-5557836037DA}"/>
              </a:ext>
            </a:extLst>
          </p:cNvPr>
          <p:cNvSpPr txBox="1"/>
          <p:nvPr/>
        </p:nvSpPr>
        <p:spPr>
          <a:xfrm>
            <a:off x="825206" y="3458148"/>
            <a:ext cx="60320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BIZ UD新ゴ Heavy" panose="020B0900000000000000" pitchFamily="49" charset="-128"/>
                <a:ea typeface="BIZ UD新ゴ Heavy" panose="020B0900000000000000" pitchFamily="49" charset="-128"/>
              </a:rPr>
              <a:t>をお使いいただけません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D6BE97D-AE1E-400B-959D-FB15F8210D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409" b="95338" l="2421" r="97727">
                        <a14:foregroundMark x1="2421" y1="2486" x2="2421" y2="2486"/>
                        <a14:foregroundMark x1="6719" y1="11966" x2="6719" y2="11966"/>
                        <a14:foregroundMark x1="9634" y1="29526" x2="9634" y2="29526"/>
                        <a14:foregroundMark x1="7658" y1="10723" x2="18528" y2="38539"/>
                        <a14:foregroundMark x1="29743" y1="10723" x2="5879" y2="42269"/>
                        <a14:foregroundMark x1="94565" y1="4040" x2="92836" y2="53147"/>
                        <a14:foregroundMark x1="92836" y1="53147" x2="85870" y2="74825"/>
                        <a14:foregroundMark x1="85870" y1="74825" x2="79249" y2="85392"/>
                        <a14:foregroundMark x1="79249" y1="85392" x2="73419" y2="89899"/>
                        <a14:foregroundMark x1="56966" y1="88578" x2="12549" y2="92541"/>
                        <a14:foregroundMark x1="12549" y1="92541" x2="4496" y2="90987"/>
                        <a14:foregroundMark x1="82065" y1="45455" x2="67836" y2="80575"/>
                        <a14:foregroundMark x1="97036" y1="27506" x2="94219" y2="86092"/>
                        <a14:foregroundMark x1="94219" y1="86092" x2="77372" y2="94483"/>
                        <a14:foregroundMark x1="77372" y1="94483" x2="73468" y2="94483"/>
                        <a14:foregroundMark x1="69615" y1="91919" x2="52125" y2="92541"/>
                        <a14:foregroundMark x1="52125" y1="92541" x2="51976" y2="92463"/>
                        <a14:foregroundMark x1="38735" y1="95338" x2="20455" y2="94872"/>
                        <a14:foregroundMark x1="31868" y1="35664" x2="38439" y2="19736"/>
                        <a14:foregroundMark x1="97727" y1="84538" x2="97134" y2="43978"/>
                        <a14:backgroundMark x1="99308" y1="855" x2="99308" y2="855"/>
                        <a14:backgroundMark x1="99605" y1="1399" x2="99605" y2="1399"/>
                        <a14:backgroundMark x1="99605" y1="1399" x2="99605" y2="1399"/>
                        <a14:backgroundMark x1="1186" y1="1166" x2="642" y2="1166"/>
                        <a14:backgroundMark x1="1482" y1="99145" x2="296" y2="98368"/>
                        <a14:backgroundMark x1="99259" y1="99378" x2="99901" y2="9852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940" y="4887102"/>
            <a:ext cx="4255794" cy="2706130"/>
          </a:xfrm>
          <a:prstGeom prst="rect">
            <a:avLst/>
          </a:prstGeom>
          <a:effectLst>
            <a:outerShdw blurRad="114300" dist="38100" dir="2880000" algn="tl" rotWithShape="0">
              <a:prstClr val="black">
                <a:alpha val="59000"/>
              </a:prstClr>
            </a:outerShdw>
          </a:effectLst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C322836-241F-4839-A66D-6043D22CCC7B}"/>
              </a:ext>
            </a:extLst>
          </p:cNvPr>
          <p:cNvSpPr txBox="1"/>
          <p:nvPr/>
        </p:nvSpPr>
        <p:spPr>
          <a:xfrm>
            <a:off x="1307043" y="1980206"/>
            <a:ext cx="5068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当店では、</a:t>
            </a:r>
          </a:p>
        </p:txBody>
      </p:sp>
      <p:sp>
        <p:nvSpPr>
          <p:cNvPr id="2" name="加算記号 1">
            <a:extLst>
              <a:ext uri="{FF2B5EF4-FFF2-40B4-BE49-F238E27FC236}">
                <a16:creationId xmlns:a16="http://schemas.microsoft.com/office/drawing/2014/main" id="{012D686F-C9E5-46A3-9604-DBA78C955E74}"/>
              </a:ext>
            </a:extLst>
          </p:cNvPr>
          <p:cNvSpPr/>
          <p:nvPr/>
        </p:nvSpPr>
        <p:spPr>
          <a:xfrm rot="2700000">
            <a:off x="1569408" y="3968339"/>
            <a:ext cx="4543656" cy="4543656"/>
          </a:xfrm>
          <a:prstGeom prst="mathPlus">
            <a:avLst>
              <a:gd name="adj1" fmla="val 7104"/>
            </a:avLst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056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773</TotalTime>
  <Words>11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UD新ゴ Heavy</vt:lpstr>
      <vt:lpstr>BIZ UD新丸ゴ Heavy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山西　慧</dc:creator>
  <cp:lastModifiedBy>山西　慧</cp:lastModifiedBy>
  <cp:revision>26</cp:revision>
  <cp:lastPrinted>2026-04-09T10:09:51Z</cp:lastPrinted>
  <dcterms:created xsi:type="dcterms:W3CDTF">2026-04-09T08:14:47Z</dcterms:created>
  <dcterms:modified xsi:type="dcterms:W3CDTF">2026-04-15T09:30:53Z</dcterms:modified>
</cp:coreProperties>
</file>