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21383625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649" userDrawn="1">
          <p15:clr>
            <a:srgbClr val="A4A3A4"/>
          </p15:clr>
        </p15:guide>
        <p15:guide id="2" pos="67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3592"/>
    <a:srgbClr val="FF66CC"/>
    <a:srgbClr val="FF2525"/>
    <a:srgbClr val="8D97F7"/>
    <a:srgbClr val="D49CE8"/>
    <a:srgbClr val="8588FF"/>
    <a:srgbClr val="0099CC"/>
    <a:srgbClr val="009900"/>
    <a:srgbClr val="ED7995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433" autoAdjust="0"/>
    <p:restoredTop sz="94660"/>
  </p:normalViewPr>
  <p:slideViewPr>
    <p:cSldViewPr snapToGrid="0" showGuides="1">
      <p:cViewPr varScale="1">
        <p:scale>
          <a:sx n="12" d="100"/>
          <a:sy n="12" d="100"/>
        </p:scale>
        <p:origin x="1973" y="77"/>
      </p:cViewPr>
      <p:guideLst>
        <p:guide orient="horz" pos="9649"/>
        <p:guide pos="67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3413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3714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/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75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75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7449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2919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5592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3946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9768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883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8426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4642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A5A5-2339-4FE6-8E51-D44CE69FFA8A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4817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1A5A5-2339-4FE6-8E51-D44CE69FFA8A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5C759-96A1-4963-AB7A-F0A2F7997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5560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kumimoji="1"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kumimoji="1"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kumimoji="1"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kumimoji="1"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kumimoji="1"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kumimoji="1"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kumimoji="1"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kumimoji="1"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kumimoji="1"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kumimoji="1"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kumimoji="1"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kumimoji="1"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kumimoji="1"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kumimoji="1"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kumimoji="1"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kumimoji="1"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kumimoji="1"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kumimoji="1"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kumimoji="1"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rgbClr val="FFD55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F9AAA7DA-EA04-4FD6-8247-A169FB825536}"/>
              </a:ext>
            </a:extLst>
          </p:cNvPr>
          <p:cNvGrpSpPr/>
          <p:nvPr/>
        </p:nvGrpSpPr>
        <p:grpSpPr>
          <a:xfrm>
            <a:off x="-19746569" y="-12475076"/>
            <a:ext cx="51528550" cy="51331813"/>
            <a:chOff x="5340576" y="7031831"/>
            <a:chExt cx="10800000" cy="10800000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98000">
                <a:schemeClr val="accent4">
                  <a:lumMod val="100000"/>
                </a:schemeClr>
              </a:gs>
            </a:gsLst>
            <a:path path="circle">
              <a:fillToRect l="50000" t="50000" r="50000" b="50000"/>
            </a:path>
            <a:tileRect/>
          </a:gradFill>
        </p:grpSpPr>
        <p:sp>
          <p:nvSpPr>
            <p:cNvPr id="8" name="フリーフォーム: 図形 7">
              <a:extLst>
                <a:ext uri="{FF2B5EF4-FFF2-40B4-BE49-F238E27FC236}">
                  <a16:creationId xmlns:a16="http://schemas.microsoft.com/office/drawing/2014/main" id="{7C14519D-A38D-4C6F-AE21-FCF0F453FD4A}"/>
                </a:ext>
              </a:extLst>
            </p:cNvPr>
            <p:cNvSpPr/>
            <p:nvPr/>
          </p:nvSpPr>
          <p:spPr>
            <a:xfrm rot="675000">
              <a:off x="10200576" y="7031831"/>
              <a:ext cx="1080000" cy="1080000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5000" y="500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5000" y="50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139803" rIns="164702" bIns="139804" numCol="1" spcCol="1270" anchor="ctr" anchorCtr="0">
              <a:noAutofit/>
            </a:bodyPr>
            <a:lstStyle/>
            <a:p>
              <a:pPr marL="0" lvl="0" indent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kumimoji="1" lang="ja-JP" altLang="en-US" sz="3000" kern="1200"/>
            </a:p>
          </p:txBody>
        </p:sp>
        <p:sp>
          <p:nvSpPr>
            <p:cNvPr id="9" name="フリーフォーム: 図形 8">
              <a:extLst>
                <a:ext uri="{FF2B5EF4-FFF2-40B4-BE49-F238E27FC236}">
                  <a16:creationId xmlns:a16="http://schemas.microsoft.com/office/drawing/2014/main" id="{00DB5DEB-65B5-499D-9137-AC43FE297673}"/>
                </a:ext>
              </a:extLst>
            </p:cNvPr>
            <p:cNvSpPr/>
            <p:nvPr/>
          </p:nvSpPr>
          <p:spPr>
            <a:xfrm rot="2025000">
              <a:off x="10200576" y="7031831"/>
              <a:ext cx="1080000" cy="1080000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5000" y="500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5000" y="50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39803" rIns="164701" bIns="139804" numCol="1" spcCol="1270" anchor="ctr" anchorCtr="0">
              <a:noAutofit/>
            </a:bodyPr>
            <a:lstStyle/>
            <a:p>
              <a:pPr marL="0" lvl="0" indent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kumimoji="1" lang="ja-JP" altLang="en-US" sz="3000" kern="1200"/>
            </a:p>
          </p:txBody>
        </p:sp>
        <p:sp>
          <p:nvSpPr>
            <p:cNvPr id="10" name="フリーフォーム: 図形 9">
              <a:extLst>
                <a:ext uri="{FF2B5EF4-FFF2-40B4-BE49-F238E27FC236}">
                  <a16:creationId xmlns:a16="http://schemas.microsoft.com/office/drawing/2014/main" id="{9FC7B377-31AB-480A-8189-FEE8EA400C5C}"/>
                </a:ext>
              </a:extLst>
            </p:cNvPr>
            <p:cNvSpPr/>
            <p:nvPr/>
          </p:nvSpPr>
          <p:spPr>
            <a:xfrm rot="3375000">
              <a:off x="10200576" y="7031831"/>
              <a:ext cx="1080000" cy="1080000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5000" y="500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5000" y="50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139803" rIns="164702" bIns="139804" numCol="1" spcCol="1270" anchor="ctr" anchorCtr="0">
              <a:noAutofit/>
            </a:bodyPr>
            <a:lstStyle/>
            <a:p>
              <a:pPr marL="0" lvl="0" indent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kumimoji="1" lang="ja-JP" altLang="en-US" sz="3000" kern="1200"/>
            </a:p>
          </p:txBody>
        </p:sp>
        <p:sp>
          <p:nvSpPr>
            <p:cNvPr id="11" name="フリーフォーム: 図形 10">
              <a:extLst>
                <a:ext uri="{FF2B5EF4-FFF2-40B4-BE49-F238E27FC236}">
                  <a16:creationId xmlns:a16="http://schemas.microsoft.com/office/drawing/2014/main" id="{5D8FAC84-5B50-4ED6-ABA6-46EE687E8FFC}"/>
                </a:ext>
              </a:extLst>
            </p:cNvPr>
            <p:cNvSpPr/>
            <p:nvPr/>
          </p:nvSpPr>
          <p:spPr>
            <a:xfrm rot="4725000">
              <a:off x="10200576" y="7031831"/>
              <a:ext cx="1080000" cy="1080000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5000" y="500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5000" y="50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139803" rIns="164702" bIns="139804" numCol="1" spcCol="1270" anchor="ctr" anchorCtr="0">
              <a:noAutofit/>
            </a:bodyPr>
            <a:lstStyle/>
            <a:p>
              <a:pPr marL="0" lvl="0" indent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kumimoji="1" lang="ja-JP" altLang="en-US" sz="3000" kern="1200"/>
            </a:p>
          </p:txBody>
        </p:sp>
        <p:sp>
          <p:nvSpPr>
            <p:cNvPr id="12" name="フリーフォーム: 図形 11">
              <a:extLst>
                <a:ext uri="{FF2B5EF4-FFF2-40B4-BE49-F238E27FC236}">
                  <a16:creationId xmlns:a16="http://schemas.microsoft.com/office/drawing/2014/main" id="{FFE7A497-45E1-4B50-94C1-4E107C0AD420}"/>
                </a:ext>
              </a:extLst>
            </p:cNvPr>
            <p:cNvSpPr/>
            <p:nvPr/>
          </p:nvSpPr>
          <p:spPr>
            <a:xfrm rot="16875000">
              <a:off x="10200576" y="7031831"/>
              <a:ext cx="1080000" cy="1080000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5000" y="500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5000" y="50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139804" rIns="164702" bIns="139803" numCol="1" spcCol="1270" anchor="ctr" anchorCtr="0">
              <a:noAutofit/>
            </a:bodyPr>
            <a:lstStyle/>
            <a:p>
              <a:pPr marL="0" lvl="0" indent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kumimoji="1" lang="ja-JP" altLang="en-US" sz="3000" kern="1200"/>
            </a:p>
          </p:txBody>
        </p:sp>
        <p:sp>
          <p:nvSpPr>
            <p:cNvPr id="13" name="フリーフォーム: 図形 12">
              <a:extLst>
                <a:ext uri="{FF2B5EF4-FFF2-40B4-BE49-F238E27FC236}">
                  <a16:creationId xmlns:a16="http://schemas.microsoft.com/office/drawing/2014/main" id="{707ACCF2-0E34-4756-85BC-2666E3552D0D}"/>
                </a:ext>
              </a:extLst>
            </p:cNvPr>
            <p:cNvSpPr/>
            <p:nvPr/>
          </p:nvSpPr>
          <p:spPr>
            <a:xfrm rot="18225000">
              <a:off x="10200576" y="7031831"/>
              <a:ext cx="1080000" cy="1080000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5000" y="500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5000" y="50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139804" rIns="164702" bIns="139803" numCol="1" spcCol="1270" anchor="ctr" anchorCtr="0">
              <a:noAutofit/>
            </a:bodyPr>
            <a:lstStyle/>
            <a:p>
              <a:pPr marL="0" lvl="0" indent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kumimoji="1" lang="ja-JP" altLang="en-US" sz="3000" kern="1200"/>
            </a:p>
          </p:txBody>
        </p:sp>
        <p:sp>
          <p:nvSpPr>
            <p:cNvPr id="14" name="フリーフォーム: 図形 13">
              <a:extLst>
                <a:ext uri="{FF2B5EF4-FFF2-40B4-BE49-F238E27FC236}">
                  <a16:creationId xmlns:a16="http://schemas.microsoft.com/office/drawing/2014/main" id="{F44728C8-2F91-4A86-8870-F73DF9D907C5}"/>
                </a:ext>
              </a:extLst>
            </p:cNvPr>
            <p:cNvSpPr/>
            <p:nvPr/>
          </p:nvSpPr>
          <p:spPr>
            <a:xfrm rot="19575000">
              <a:off x="10200576" y="7031831"/>
              <a:ext cx="1080000" cy="1080000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5000" y="500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5000" y="50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39804" rIns="164701" bIns="139803" numCol="1" spcCol="1270" anchor="ctr" anchorCtr="0">
              <a:noAutofit/>
            </a:bodyPr>
            <a:lstStyle/>
            <a:p>
              <a:pPr marL="0" lvl="0" indent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kumimoji="1" lang="ja-JP" altLang="en-US" sz="3000" kern="1200"/>
            </a:p>
          </p:txBody>
        </p:sp>
        <p:sp>
          <p:nvSpPr>
            <p:cNvPr id="15" name="フリーフォーム: 図形 14">
              <a:extLst>
                <a:ext uri="{FF2B5EF4-FFF2-40B4-BE49-F238E27FC236}">
                  <a16:creationId xmlns:a16="http://schemas.microsoft.com/office/drawing/2014/main" id="{FDD1ACC7-09BF-4DD6-8500-D99D30B5CB38}"/>
                </a:ext>
              </a:extLst>
            </p:cNvPr>
            <p:cNvSpPr/>
            <p:nvPr/>
          </p:nvSpPr>
          <p:spPr>
            <a:xfrm rot="20925000">
              <a:off x="10200576" y="7031831"/>
              <a:ext cx="1080000" cy="10800000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5000 w 10000"/>
                <a:gd name="connsiteY2" fmla="*/ 500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5000 w 10000"/>
                <a:gd name="connsiteY5" fmla="*/ 5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10000" y="0"/>
                  </a:lnTo>
                  <a:lnTo>
                    <a:pt x="5000" y="500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5000" y="50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139804" rIns="164702" bIns="139803" numCol="1" spcCol="1270" anchor="ctr" anchorCtr="0">
              <a:noAutofit/>
            </a:bodyPr>
            <a:lstStyle/>
            <a:p>
              <a:pPr marL="0" lvl="0" indent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kumimoji="1" lang="ja-JP" altLang="en-US" sz="3000" kern="1200"/>
            </a:p>
          </p:txBody>
        </p:sp>
      </p:grpSp>
      <p:grpSp>
        <p:nvGrpSpPr>
          <p:cNvPr id="66" name="グループ化 65">
            <a:extLst>
              <a:ext uri="{FF2B5EF4-FFF2-40B4-BE49-F238E27FC236}">
                <a16:creationId xmlns:a16="http://schemas.microsoft.com/office/drawing/2014/main" id="{0C440570-AFE2-4766-BC94-4B83A33DAE18}"/>
              </a:ext>
            </a:extLst>
          </p:cNvPr>
          <p:cNvGrpSpPr/>
          <p:nvPr/>
        </p:nvGrpSpPr>
        <p:grpSpPr>
          <a:xfrm>
            <a:off x="16951260" y="13434376"/>
            <a:ext cx="3689079" cy="3313117"/>
            <a:chOff x="16951260" y="13434376"/>
            <a:chExt cx="3689079" cy="3313117"/>
          </a:xfrm>
        </p:grpSpPr>
        <p:sp>
          <p:nvSpPr>
            <p:cNvPr id="67" name="楕円 173">
              <a:extLst>
                <a:ext uri="{FF2B5EF4-FFF2-40B4-BE49-F238E27FC236}">
                  <a16:creationId xmlns:a16="http://schemas.microsoft.com/office/drawing/2014/main" id="{64591B06-AC40-4840-A308-E57D7EBFB9CE}"/>
                </a:ext>
              </a:extLst>
            </p:cNvPr>
            <p:cNvSpPr/>
            <p:nvPr/>
          </p:nvSpPr>
          <p:spPr>
            <a:xfrm rot="1779401">
              <a:off x="16951260" y="14833631"/>
              <a:ext cx="3689079" cy="1913862"/>
            </a:xfrm>
            <a:custGeom>
              <a:avLst/>
              <a:gdLst>
                <a:gd name="connsiteX0" fmla="*/ 0 w 10138584"/>
                <a:gd name="connsiteY0" fmla="*/ 3979575 h 7959149"/>
                <a:gd name="connsiteX1" fmla="*/ 5069292 w 10138584"/>
                <a:gd name="connsiteY1" fmla="*/ 0 h 7959149"/>
                <a:gd name="connsiteX2" fmla="*/ 10138584 w 10138584"/>
                <a:gd name="connsiteY2" fmla="*/ 3979575 h 7959149"/>
                <a:gd name="connsiteX3" fmla="*/ 5069292 w 10138584"/>
                <a:gd name="connsiteY3" fmla="*/ 7959150 h 7959149"/>
                <a:gd name="connsiteX4" fmla="*/ 0 w 10138584"/>
                <a:gd name="connsiteY4" fmla="*/ 3979575 h 7959149"/>
                <a:gd name="connsiteX0" fmla="*/ 0 w 10125073"/>
                <a:gd name="connsiteY0" fmla="*/ 3979754 h 7959496"/>
                <a:gd name="connsiteX1" fmla="*/ 5069292 w 10125073"/>
                <a:gd name="connsiteY1" fmla="*/ 179 h 7959496"/>
                <a:gd name="connsiteX2" fmla="*/ 10125073 w 10125073"/>
                <a:gd name="connsiteY2" fmla="*/ 3858888 h 7959496"/>
                <a:gd name="connsiteX3" fmla="*/ 5069292 w 10125073"/>
                <a:gd name="connsiteY3" fmla="*/ 7959329 h 7959496"/>
                <a:gd name="connsiteX4" fmla="*/ 0 w 10125073"/>
                <a:gd name="connsiteY4" fmla="*/ 3979754 h 7959496"/>
                <a:gd name="connsiteX0" fmla="*/ 0 w 10133651"/>
                <a:gd name="connsiteY0" fmla="*/ 3979754 h 7959496"/>
                <a:gd name="connsiteX1" fmla="*/ 5069292 w 10133651"/>
                <a:gd name="connsiteY1" fmla="*/ 179 h 7959496"/>
                <a:gd name="connsiteX2" fmla="*/ 10125073 w 10133651"/>
                <a:gd name="connsiteY2" fmla="*/ 3858888 h 7959496"/>
                <a:gd name="connsiteX3" fmla="*/ 5069292 w 10133651"/>
                <a:gd name="connsiteY3" fmla="*/ 7959329 h 7959496"/>
                <a:gd name="connsiteX4" fmla="*/ 0 w 10133651"/>
                <a:gd name="connsiteY4" fmla="*/ 3979754 h 7959496"/>
                <a:gd name="connsiteX0" fmla="*/ 0 w 9883516"/>
                <a:gd name="connsiteY0" fmla="*/ 3386456 h 7972328"/>
                <a:gd name="connsiteX1" fmla="*/ 4819251 w 9883516"/>
                <a:gd name="connsiteY1" fmla="*/ 3520 h 7972328"/>
                <a:gd name="connsiteX2" fmla="*/ 9875032 w 9883516"/>
                <a:gd name="connsiteY2" fmla="*/ 3862229 h 7972328"/>
                <a:gd name="connsiteX3" fmla="*/ 4819251 w 9883516"/>
                <a:gd name="connsiteY3" fmla="*/ 7962670 h 7972328"/>
                <a:gd name="connsiteX4" fmla="*/ 0 w 9883516"/>
                <a:gd name="connsiteY4" fmla="*/ 3386456 h 7972328"/>
                <a:gd name="connsiteX0" fmla="*/ 0 w 9885888"/>
                <a:gd name="connsiteY0" fmla="*/ 3386456 h 8032915"/>
                <a:gd name="connsiteX1" fmla="*/ 4819251 w 9885888"/>
                <a:gd name="connsiteY1" fmla="*/ 3520 h 8032915"/>
                <a:gd name="connsiteX2" fmla="*/ 9875032 w 9885888"/>
                <a:gd name="connsiteY2" fmla="*/ 3862229 h 8032915"/>
                <a:gd name="connsiteX3" fmla="*/ 4819251 w 9885888"/>
                <a:gd name="connsiteY3" fmla="*/ 7962670 h 8032915"/>
                <a:gd name="connsiteX4" fmla="*/ 0 w 9885888"/>
                <a:gd name="connsiteY4" fmla="*/ 3386456 h 8032915"/>
                <a:gd name="connsiteX0" fmla="*/ 95485 w 9981373"/>
                <a:gd name="connsiteY0" fmla="*/ 3391162 h 8037621"/>
                <a:gd name="connsiteX1" fmla="*/ 4914736 w 9981373"/>
                <a:gd name="connsiteY1" fmla="*/ 8226 h 8037621"/>
                <a:gd name="connsiteX2" fmla="*/ 9970517 w 9981373"/>
                <a:gd name="connsiteY2" fmla="*/ 3866935 h 8037621"/>
                <a:gd name="connsiteX3" fmla="*/ 4914736 w 9981373"/>
                <a:gd name="connsiteY3" fmla="*/ 7967376 h 8037621"/>
                <a:gd name="connsiteX4" fmla="*/ 95485 w 9981373"/>
                <a:gd name="connsiteY4" fmla="*/ 3391162 h 8037621"/>
                <a:gd name="connsiteX0" fmla="*/ 95485 w 9981373"/>
                <a:gd name="connsiteY0" fmla="*/ 3384645 h 8031104"/>
                <a:gd name="connsiteX1" fmla="*/ 4914736 w 9981373"/>
                <a:gd name="connsiteY1" fmla="*/ 1709 h 8031104"/>
                <a:gd name="connsiteX2" fmla="*/ 9970517 w 9981373"/>
                <a:gd name="connsiteY2" fmla="*/ 3860418 h 8031104"/>
                <a:gd name="connsiteX3" fmla="*/ 4914736 w 9981373"/>
                <a:gd name="connsiteY3" fmla="*/ 7960859 h 8031104"/>
                <a:gd name="connsiteX4" fmla="*/ 95485 w 9981373"/>
                <a:gd name="connsiteY4" fmla="*/ 3384645 h 8031104"/>
                <a:gd name="connsiteX0" fmla="*/ 95485 w 9970517"/>
                <a:gd name="connsiteY0" fmla="*/ 3384645 h 8008977"/>
                <a:gd name="connsiteX1" fmla="*/ 4914736 w 9970517"/>
                <a:gd name="connsiteY1" fmla="*/ 1709 h 8008977"/>
                <a:gd name="connsiteX2" fmla="*/ 9970517 w 9970517"/>
                <a:gd name="connsiteY2" fmla="*/ 3860418 h 8008977"/>
                <a:gd name="connsiteX3" fmla="*/ 4914736 w 9970517"/>
                <a:gd name="connsiteY3" fmla="*/ 7960859 h 8008977"/>
                <a:gd name="connsiteX4" fmla="*/ 95485 w 9970517"/>
                <a:gd name="connsiteY4" fmla="*/ 3384645 h 8008977"/>
                <a:gd name="connsiteX0" fmla="*/ 95485 w 9970517"/>
                <a:gd name="connsiteY0" fmla="*/ 3393137 h 8017469"/>
                <a:gd name="connsiteX1" fmla="*/ 4914736 w 9970517"/>
                <a:gd name="connsiteY1" fmla="*/ 10201 h 8017469"/>
                <a:gd name="connsiteX2" fmla="*/ 9970517 w 9970517"/>
                <a:gd name="connsiteY2" fmla="*/ 3868910 h 8017469"/>
                <a:gd name="connsiteX3" fmla="*/ 4914736 w 9970517"/>
                <a:gd name="connsiteY3" fmla="*/ 7969351 h 8017469"/>
                <a:gd name="connsiteX4" fmla="*/ 95485 w 9970517"/>
                <a:gd name="connsiteY4" fmla="*/ 3393137 h 8017469"/>
                <a:gd name="connsiteX0" fmla="*/ 115798 w 9990830"/>
                <a:gd name="connsiteY0" fmla="*/ 3393137 h 8017469"/>
                <a:gd name="connsiteX1" fmla="*/ 4935049 w 9990830"/>
                <a:gd name="connsiteY1" fmla="*/ 10201 h 8017469"/>
                <a:gd name="connsiteX2" fmla="*/ 9990830 w 9990830"/>
                <a:gd name="connsiteY2" fmla="*/ 3868910 h 8017469"/>
                <a:gd name="connsiteX3" fmla="*/ 4935049 w 9990830"/>
                <a:gd name="connsiteY3" fmla="*/ 7969351 h 8017469"/>
                <a:gd name="connsiteX4" fmla="*/ 115798 w 9990830"/>
                <a:gd name="connsiteY4" fmla="*/ 3393137 h 801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90830" h="8017469">
                  <a:moveTo>
                    <a:pt x="115798" y="3393137"/>
                  </a:moveTo>
                  <a:cubicBezTo>
                    <a:pt x="870772" y="602286"/>
                    <a:pt x="2897894" y="173706"/>
                    <a:pt x="4935049" y="10201"/>
                  </a:cubicBezTo>
                  <a:cubicBezTo>
                    <a:pt x="6972204" y="-153304"/>
                    <a:pt x="9990830" y="1671051"/>
                    <a:pt x="9990830" y="3868910"/>
                  </a:cubicBezTo>
                  <a:cubicBezTo>
                    <a:pt x="9963923" y="7178358"/>
                    <a:pt x="7419258" y="8271664"/>
                    <a:pt x="4935049" y="7969351"/>
                  </a:cubicBezTo>
                  <a:cubicBezTo>
                    <a:pt x="2450840" y="7667038"/>
                    <a:pt x="-639176" y="6183988"/>
                    <a:pt x="115798" y="33931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8" name="楕円 173">
              <a:extLst>
                <a:ext uri="{FF2B5EF4-FFF2-40B4-BE49-F238E27FC236}">
                  <a16:creationId xmlns:a16="http://schemas.microsoft.com/office/drawing/2014/main" id="{6177FDED-CFE1-4FE2-93A0-F848A10DCAC9}"/>
                </a:ext>
              </a:extLst>
            </p:cNvPr>
            <p:cNvSpPr/>
            <p:nvPr/>
          </p:nvSpPr>
          <p:spPr>
            <a:xfrm rot="1779401">
              <a:off x="18000270" y="14439178"/>
              <a:ext cx="2192590" cy="1913862"/>
            </a:xfrm>
            <a:custGeom>
              <a:avLst/>
              <a:gdLst>
                <a:gd name="connsiteX0" fmla="*/ 0 w 10138584"/>
                <a:gd name="connsiteY0" fmla="*/ 3979575 h 7959149"/>
                <a:gd name="connsiteX1" fmla="*/ 5069292 w 10138584"/>
                <a:gd name="connsiteY1" fmla="*/ 0 h 7959149"/>
                <a:gd name="connsiteX2" fmla="*/ 10138584 w 10138584"/>
                <a:gd name="connsiteY2" fmla="*/ 3979575 h 7959149"/>
                <a:gd name="connsiteX3" fmla="*/ 5069292 w 10138584"/>
                <a:gd name="connsiteY3" fmla="*/ 7959150 h 7959149"/>
                <a:gd name="connsiteX4" fmla="*/ 0 w 10138584"/>
                <a:gd name="connsiteY4" fmla="*/ 3979575 h 7959149"/>
                <a:gd name="connsiteX0" fmla="*/ 0 w 10125073"/>
                <a:gd name="connsiteY0" fmla="*/ 3979754 h 7959496"/>
                <a:gd name="connsiteX1" fmla="*/ 5069292 w 10125073"/>
                <a:gd name="connsiteY1" fmla="*/ 179 h 7959496"/>
                <a:gd name="connsiteX2" fmla="*/ 10125073 w 10125073"/>
                <a:gd name="connsiteY2" fmla="*/ 3858888 h 7959496"/>
                <a:gd name="connsiteX3" fmla="*/ 5069292 w 10125073"/>
                <a:gd name="connsiteY3" fmla="*/ 7959329 h 7959496"/>
                <a:gd name="connsiteX4" fmla="*/ 0 w 10125073"/>
                <a:gd name="connsiteY4" fmla="*/ 3979754 h 7959496"/>
                <a:gd name="connsiteX0" fmla="*/ 0 w 10133651"/>
                <a:gd name="connsiteY0" fmla="*/ 3979754 h 7959496"/>
                <a:gd name="connsiteX1" fmla="*/ 5069292 w 10133651"/>
                <a:gd name="connsiteY1" fmla="*/ 179 h 7959496"/>
                <a:gd name="connsiteX2" fmla="*/ 10125073 w 10133651"/>
                <a:gd name="connsiteY2" fmla="*/ 3858888 h 7959496"/>
                <a:gd name="connsiteX3" fmla="*/ 5069292 w 10133651"/>
                <a:gd name="connsiteY3" fmla="*/ 7959329 h 7959496"/>
                <a:gd name="connsiteX4" fmla="*/ 0 w 10133651"/>
                <a:gd name="connsiteY4" fmla="*/ 3979754 h 7959496"/>
                <a:gd name="connsiteX0" fmla="*/ 0 w 9883516"/>
                <a:gd name="connsiteY0" fmla="*/ 3386456 h 7972328"/>
                <a:gd name="connsiteX1" fmla="*/ 4819251 w 9883516"/>
                <a:gd name="connsiteY1" fmla="*/ 3520 h 7972328"/>
                <a:gd name="connsiteX2" fmla="*/ 9875032 w 9883516"/>
                <a:gd name="connsiteY2" fmla="*/ 3862229 h 7972328"/>
                <a:gd name="connsiteX3" fmla="*/ 4819251 w 9883516"/>
                <a:gd name="connsiteY3" fmla="*/ 7962670 h 7972328"/>
                <a:gd name="connsiteX4" fmla="*/ 0 w 9883516"/>
                <a:gd name="connsiteY4" fmla="*/ 3386456 h 7972328"/>
                <a:gd name="connsiteX0" fmla="*/ 0 w 9885888"/>
                <a:gd name="connsiteY0" fmla="*/ 3386456 h 8032915"/>
                <a:gd name="connsiteX1" fmla="*/ 4819251 w 9885888"/>
                <a:gd name="connsiteY1" fmla="*/ 3520 h 8032915"/>
                <a:gd name="connsiteX2" fmla="*/ 9875032 w 9885888"/>
                <a:gd name="connsiteY2" fmla="*/ 3862229 h 8032915"/>
                <a:gd name="connsiteX3" fmla="*/ 4819251 w 9885888"/>
                <a:gd name="connsiteY3" fmla="*/ 7962670 h 8032915"/>
                <a:gd name="connsiteX4" fmla="*/ 0 w 9885888"/>
                <a:gd name="connsiteY4" fmla="*/ 3386456 h 8032915"/>
                <a:gd name="connsiteX0" fmla="*/ 95485 w 9981373"/>
                <a:gd name="connsiteY0" fmla="*/ 3391162 h 8037621"/>
                <a:gd name="connsiteX1" fmla="*/ 4914736 w 9981373"/>
                <a:gd name="connsiteY1" fmla="*/ 8226 h 8037621"/>
                <a:gd name="connsiteX2" fmla="*/ 9970517 w 9981373"/>
                <a:gd name="connsiteY2" fmla="*/ 3866935 h 8037621"/>
                <a:gd name="connsiteX3" fmla="*/ 4914736 w 9981373"/>
                <a:gd name="connsiteY3" fmla="*/ 7967376 h 8037621"/>
                <a:gd name="connsiteX4" fmla="*/ 95485 w 9981373"/>
                <a:gd name="connsiteY4" fmla="*/ 3391162 h 8037621"/>
                <a:gd name="connsiteX0" fmla="*/ 95485 w 9981373"/>
                <a:gd name="connsiteY0" fmla="*/ 3384645 h 8031104"/>
                <a:gd name="connsiteX1" fmla="*/ 4914736 w 9981373"/>
                <a:gd name="connsiteY1" fmla="*/ 1709 h 8031104"/>
                <a:gd name="connsiteX2" fmla="*/ 9970517 w 9981373"/>
                <a:gd name="connsiteY2" fmla="*/ 3860418 h 8031104"/>
                <a:gd name="connsiteX3" fmla="*/ 4914736 w 9981373"/>
                <a:gd name="connsiteY3" fmla="*/ 7960859 h 8031104"/>
                <a:gd name="connsiteX4" fmla="*/ 95485 w 9981373"/>
                <a:gd name="connsiteY4" fmla="*/ 3384645 h 8031104"/>
                <a:gd name="connsiteX0" fmla="*/ 95485 w 9970517"/>
                <a:gd name="connsiteY0" fmla="*/ 3384645 h 8008977"/>
                <a:gd name="connsiteX1" fmla="*/ 4914736 w 9970517"/>
                <a:gd name="connsiteY1" fmla="*/ 1709 h 8008977"/>
                <a:gd name="connsiteX2" fmla="*/ 9970517 w 9970517"/>
                <a:gd name="connsiteY2" fmla="*/ 3860418 h 8008977"/>
                <a:gd name="connsiteX3" fmla="*/ 4914736 w 9970517"/>
                <a:gd name="connsiteY3" fmla="*/ 7960859 h 8008977"/>
                <a:gd name="connsiteX4" fmla="*/ 95485 w 9970517"/>
                <a:gd name="connsiteY4" fmla="*/ 3384645 h 8008977"/>
                <a:gd name="connsiteX0" fmla="*/ 95485 w 9970517"/>
                <a:gd name="connsiteY0" fmla="*/ 3393137 h 8017469"/>
                <a:gd name="connsiteX1" fmla="*/ 4914736 w 9970517"/>
                <a:gd name="connsiteY1" fmla="*/ 10201 h 8017469"/>
                <a:gd name="connsiteX2" fmla="*/ 9970517 w 9970517"/>
                <a:gd name="connsiteY2" fmla="*/ 3868910 h 8017469"/>
                <a:gd name="connsiteX3" fmla="*/ 4914736 w 9970517"/>
                <a:gd name="connsiteY3" fmla="*/ 7969351 h 8017469"/>
                <a:gd name="connsiteX4" fmla="*/ 95485 w 9970517"/>
                <a:gd name="connsiteY4" fmla="*/ 3393137 h 8017469"/>
                <a:gd name="connsiteX0" fmla="*/ 115798 w 9990830"/>
                <a:gd name="connsiteY0" fmla="*/ 3393137 h 8017469"/>
                <a:gd name="connsiteX1" fmla="*/ 4935049 w 9990830"/>
                <a:gd name="connsiteY1" fmla="*/ 10201 h 8017469"/>
                <a:gd name="connsiteX2" fmla="*/ 9990830 w 9990830"/>
                <a:gd name="connsiteY2" fmla="*/ 3868910 h 8017469"/>
                <a:gd name="connsiteX3" fmla="*/ 4935049 w 9990830"/>
                <a:gd name="connsiteY3" fmla="*/ 7969351 h 8017469"/>
                <a:gd name="connsiteX4" fmla="*/ 115798 w 9990830"/>
                <a:gd name="connsiteY4" fmla="*/ 3393137 h 801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90830" h="8017469">
                  <a:moveTo>
                    <a:pt x="115798" y="3393137"/>
                  </a:moveTo>
                  <a:cubicBezTo>
                    <a:pt x="870772" y="602286"/>
                    <a:pt x="2897894" y="173706"/>
                    <a:pt x="4935049" y="10201"/>
                  </a:cubicBezTo>
                  <a:cubicBezTo>
                    <a:pt x="6972204" y="-153304"/>
                    <a:pt x="9990830" y="1671051"/>
                    <a:pt x="9990830" y="3868910"/>
                  </a:cubicBezTo>
                  <a:cubicBezTo>
                    <a:pt x="9963923" y="7178358"/>
                    <a:pt x="7419258" y="8271664"/>
                    <a:pt x="4935049" y="7969351"/>
                  </a:cubicBezTo>
                  <a:cubicBezTo>
                    <a:pt x="2450840" y="7667038"/>
                    <a:pt x="-639176" y="6183988"/>
                    <a:pt x="115798" y="33931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9" name="楕円 173">
              <a:extLst>
                <a:ext uri="{FF2B5EF4-FFF2-40B4-BE49-F238E27FC236}">
                  <a16:creationId xmlns:a16="http://schemas.microsoft.com/office/drawing/2014/main" id="{816A53C9-3BDF-46DA-AB6A-A00683AEDF92}"/>
                </a:ext>
              </a:extLst>
            </p:cNvPr>
            <p:cNvSpPr/>
            <p:nvPr/>
          </p:nvSpPr>
          <p:spPr>
            <a:xfrm rot="1999132">
              <a:off x="19114860" y="13434376"/>
              <a:ext cx="1242942" cy="2093975"/>
            </a:xfrm>
            <a:prstGeom prst="roundRect">
              <a:avLst>
                <a:gd name="adj" fmla="val 2885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37" name="ひし形 136">
            <a:extLst>
              <a:ext uri="{FF2B5EF4-FFF2-40B4-BE49-F238E27FC236}">
                <a16:creationId xmlns:a16="http://schemas.microsoft.com/office/drawing/2014/main" id="{F731D33E-E0C9-49F5-AB5F-AD8979578820}"/>
              </a:ext>
            </a:extLst>
          </p:cNvPr>
          <p:cNvSpPr/>
          <p:nvPr/>
        </p:nvSpPr>
        <p:spPr>
          <a:xfrm rot="13733186">
            <a:off x="12248122" y="9395397"/>
            <a:ext cx="506567" cy="952399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8" name="楕円 137">
            <a:extLst>
              <a:ext uri="{FF2B5EF4-FFF2-40B4-BE49-F238E27FC236}">
                <a16:creationId xmlns:a16="http://schemas.microsoft.com/office/drawing/2014/main" id="{EC81FE05-BB52-486B-A166-0C503EA0D136}"/>
              </a:ext>
            </a:extLst>
          </p:cNvPr>
          <p:cNvSpPr/>
          <p:nvPr/>
        </p:nvSpPr>
        <p:spPr>
          <a:xfrm rot="21035398">
            <a:off x="6809875" y="16316807"/>
            <a:ext cx="569178" cy="569178"/>
          </a:xfrm>
          <a:prstGeom prst="ellipse">
            <a:avLst/>
          </a:prstGeom>
          <a:solidFill>
            <a:srgbClr val="FF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9" name="楕円 138">
            <a:extLst>
              <a:ext uri="{FF2B5EF4-FFF2-40B4-BE49-F238E27FC236}">
                <a16:creationId xmlns:a16="http://schemas.microsoft.com/office/drawing/2014/main" id="{D1729AB1-FE91-4311-AF80-C5713FE784F1}"/>
              </a:ext>
            </a:extLst>
          </p:cNvPr>
          <p:cNvSpPr/>
          <p:nvPr/>
        </p:nvSpPr>
        <p:spPr>
          <a:xfrm rot="21035398">
            <a:off x="3456254" y="6574103"/>
            <a:ext cx="566765" cy="566765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0" name="楕円 139">
            <a:extLst>
              <a:ext uri="{FF2B5EF4-FFF2-40B4-BE49-F238E27FC236}">
                <a16:creationId xmlns:a16="http://schemas.microsoft.com/office/drawing/2014/main" id="{A41E64F3-70D5-493C-B5D1-A381C2534A41}"/>
              </a:ext>
            </a:extLst>
          </p:cNvPr>
          <p:cNvSpPr/>
          <p:nvPr/>
        </p:nvSpPr>
        <p:spPr>
          <a:xfrm rot="21035398">
            <a:off x="345847" y="15546461"/>
            <a:ext cx="681587" cy="681587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2" name="ひし形 141">
            <a:extLst>
              <a:ext uri="{FF2B5EF4-FFF2-40B4-BE49-F238E27FC236}">
                <a16:creationId xmlns:a16="http://schemas.microsoft.com/office/drawing/2014/main" id="{9563C017-C1E9-44A4-80EB-7B70033DD815}"/>
              </a:ext>
            </a:extLst>
          </p:cNvPr>
          <p:cNvSpPr/>
          <p:nvPr/>
        </p:nvSpPr>
        <p:spPr>
          <a:xfrm rot="11561371">
            <a:off x="6758955" y="8973767"/>
            <a:ext cx="412060" cy="774716"/>
          </a:xfrm>
          <a:prstGeom prst="diamond">
            <a:avLst/>
          </a:prstGeom>
          <a:solidFill>
            <a:srgbClr val="FF2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3" name="ひし形 142">
            <a:extLst>
              <a:ext uri="{FF2B5EF4-FFF2-40B4-BE49-F238E27FC236}">
                <a16:creationId xmlns:a16="http://schemas.microsoft.com/office/drawing/2014/main" id="{C55114EF-318C-4FB1-9CF8-F20E22DAEA55}"/>
              </a:ext>
            </a:extLst>
          </p:cNvPr>
          <p:cNvSpPr/>
          <p:nvPr/>
        </p:nvSpPr>
        <p:spPr>
          <a:xfrm rot="11073718">
            <a:off x="9458850" y="6073635"/>
            <a:ext cx="575692" cy="570102"/>
          </a:xfrm>
          <a:prstGeom prst="diamon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4" name="ひし形 143">
            <a:extLst>
              <a:ext uri="{FF2B5EF4-FFF2-40B4-BE49-F238E27FC236}">
                <a16:creationId xmlns:a16="http://schemas.microsoft.com/office/drawing/2014/main" id="{3DAAA0F9-7EB9-4444-B61D-4A6EF591272B}"/>
              </a:ext>
            </a:extLst>
          </p:cNvPr>
          <p:cNvSpPr/>
          <p:nvPr/>
        </p:nvSpPr>
        <p:spPr>
          <a:xfrm rot="11073718">
            <a:off x="427233" y="4501995"/>
            <a:ext cx="511841" cy="962315"/>
          </a:xfrm>
          <a:prstGeom prst="diamond">
            <a:avLst/>
          </a:prstGeom>
          <a:solidFill>
            <a:srgbClr val="FF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6" name="星: 5 pt 145">
            <a:extLst>
              <a:ext uri="{FF2B5EF4-FFF2-40B4-BE49-F238E27FC236}">
                <a16:creationId xmlns:a16="http://schemas.microsoft.com/office/drawing/2014/main" id="{00621903-D8FB-4041-8DF0-782DE5CACD93}"/>
              </a:ext>
            </a:extLst>
          </p:cNvPr>
          <p:cNvSpPr/>
          <p:nvPr/>
        </p:nvSpPr>
        <p:spPr>
          <a:xfrm rot="1009093">
            <a:off x="10003235" y="430400"/>
            <a:ext cx="2020210" cy="2020210"/>
          </a:xfrm>
          <a:prstGeom prst="star5">
            <a:avLst>
              <a:gd name="adj" fmla="val 25259"/>
              <a:gd name="hf" fmla="val 105146"/>
              <a:gd name="vf" fmla="val 110557"/>
            </a:avLst>
          </a:prstGeom>
          <a:solidFill>
            <a:srgbClr val="FF2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4" name="星: 5 pt 133">
            <a:extLst>
              <a:ext uri="{FF2B5EF4-FFF2-40B4-BE49-F238E27FC236}">
                <a16:creationId xmlns:a16="http://schemas.microsoft.com/office/drawing/2014/main" id="{DED7C61D-E0E0-4424-A7FF-E961770C48CC}"/>
              </a:ext>
            </a:extLst>
          </p:cNvPr>
          <p:cNvSpPr/>
          <p:nvPr/>
        </p:nvSpPr>
        <p:spPr>
          <a:xfrm rot="21422734">
            <a:off x="117079" y="9711600"/>
            <a:ext cx="1618704" cy="1618704"/>
          </a:xfrm>
          <a:prstGeom prst="star5">
            <a:avLst>
              <a:gd name="adj" fmla="val 25259"/>
              <a:gd name="hf" fmla="val 105146"/>
              <a:gd name="vf" fmla="val 110557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5" name="星: 5 pt 134">
            <a:extLst>
              <a:ext uri="{FF2B5EF4-FFF2-40B4-BE49-F238E27FC236}">
                <a16:creationId xmlns:a16="http://schemas.microsoft.com/office/drawing/2014/main" id="{5E8B9E4C-5350-46BC-9568-672F923D4570}"/>
              </a:ext>
            </a:extLst>
          </p:cNvPr>
          <p:cNvSpPr/>
          <p:nvPr/>
        </p:nvSpPr>
        <p:spPr>
          <a:xfrm rot="692515">
            <a:off x="8137756" y="16123206"/>
            <a:ext cx="1268681" cy="1268681"/>
          </a:xfrm>
          <a:prstGeom prst="star5">
            <a:avLst>
              <a:gd name="adj" fmla="val 25259"/>
              <a:gd name="hf" fmla="val 105146"/>
              <a:gd name="vf" fmla="val 110557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6" name="星: 5 pt 135">
            <a:extLst>
              <a:ext uri="{FF2B5EF4-FFF2-40B4-BE49-F238E27FC236}">
                <a16:creationId xmlns:a16="http://schemas.microsoft.com/office/drawing/2014/main" id="{1A16DFF7-B8FD-4CC2-8790-B4EEAFD05D46}"/>
              </a:ext>
            </a:extLst>
          </p:cNvPr>
          <p:cNvSpPr/>
          <p:nvPr/>
        </p:nvSpPr>
        <p:spPr>
          <a:xfrm rot="3073094">
            <a:off x="55747" y="16631038"/>
            <a:ext cx="1922069" cy="1922069"/>
          </a:xfrm>
          <a:prstGeom prst="star5">
            <a:avLst>
              <a:gd name="adj" fmla="val 25259"/>
              <a:gd name="hf" fmla="val 105146"/>
              <a:gd name="vf" fmla="val 110557"/>
            </a:avLst>
          </a:prstGeom>
          <a:solidFill>
            <a:srgbClr val="FF2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4" name="楕円 173">
            <a:extLst>
              <a:ext uri="{FF2B5EF4-FFF2-40B4-BE49-F238E27FC236}">
                <a16:creationId xmlns:a16="http://schemas.microsoft.com/office/drawing/2014/main" id="{C1FD6DF8-13F8-492E-B975-769811AED435}"/>
              </a:ext>
            </a:extLst>
          </p:cNvPr>
          <p:cNvSpPr/>
          <p:nvPr/>
        </p:nvSpPr>
        <p:spPr>
          <a:xfrm rot="1224882">
            <a:off x="11439827" y="16352759"/>
            <a:ext cx="9688439" cy="7774805"/>
          </a:xfrm>
          <a:custGeom>
            <a:avLst/>
            <a:gdLst>
              <a:gd name="connsiteX0" fmla="*/ 0 w 10138584"/>
              <a:gd name="connsiteY0" fmla="*/ 3979575 h 7959149"/>
              <a:gd name="connsiteX1" fmla="*/ 5069292 w 10138584"/>
              <a:gd name="connsiteY1" fmla="*/ 0 h 7959149"/>
              <a:gd name="connsiteX2" fmla="*/ 10138584 w 10138584"/>
              <a:gd name="connsiteY2" fmla="*/ 3979575 h 7959149"/>
              <a:gd name="connsiteX3" fmla="*/ 5069292 w 10138584"/>
              <a:gd name="connsiteY3" fmla="*/ 7959150 h 7959149"/>
              <a:gd name="connsiteX4" fmla="*/ 0 w 10138584"/>
              <a:gd name="connsiteY4" fmla="*/ 3979575 h 7959149"/>
              <a:gd name="connsiteX0" fmla="*/ 0 w 10125073"/>
              <a:gd name="connsiteY0" fmla="*/ 3979754 h 7959496"/>
              <a:gd name="connsiteX1" fmla="*/ 5069292 w 10125073"/>
              <a:gd name="connsiteY1" fmla="*/ 179 h 7959496"/>
              <a:gd name="connsiteX2" fmla="*/ 10125073 w 10125073"/>
              <a:gd name="connsiteY2" fmla="*/ 3858888 h 7959496"/>
              <a:gd name="connsiteX3" fmla="*/ 5069292 w 10125073"/>
              <a:gd name="connsiteY3" fmla="*/ 7959329 h 7959496"/>
              <a:gd name="connsiteX4" fmla="*/ 0 w 10125073"/>
              <a:gd name="connsiteY4" fmla="*/ 3979754 h 7959496"/>
              <a:gd name="connsiteX0" fmla="*/ 0 w 10133651"/>
              <a:gd name="connsiteY0" fmla="*/ 3979754 h 7959496"/>
              <a:gd name="connsiteX1" fmla="*/ 5069292 w 10133651"/>
              <a:gd name="connsiteY1" fmla="*/ 179 h 7959496"/>
              <a:gd name="connsiteX2" fmla="*/ 10125073 w 10133651"/>
              <a:gd name="connsiteY2" fmla="*/ 3858888 h 7959496"/>
              <a:gd name="connsiteX3" fmla="*/ 5069292 w 10133651"/>
              <a:gd name="connsiteY3" fmla="*/ 7959329 h 7959496"/>
              <a:gd name="connsiteX4" fmla="*/ 0 w 10133651"/>
              <a:gd name="connsiteY4" fmla="*/ 3979754 h 7959496"/>
              <a:gd name="connsiteX0" fmla="*/ 0 w 9883516"/>
              <a:gd name="connsiteY0" fmla="*/ 3386456 h 7972328"/>
              <a:gd name="connsiteX1" fmla="*/ 4819251 w 9883516"/>
              <a:gd name="connsiteY1" fmla="*/ 3520 h 7972328"/>
              <a:gd name="connsiteX2" fmla="*/ 9875032 w 9883516"/>
              <a:gd name="connsiteY2" fmla="*/ 3862229 h 7972328"/>
              <a:gd name="connsiteX3" fmla="*/ 4819251 w 9883516"/>
              <a:gd name="connsiteY3" fmla="*/ 7962670 h 7972328"/>
              <a:gd name="connsiteX4" fmla="*/ 0 w 9883516"/>
              <a:gd name="connsiteY4" fmla="*/ 3386456 h 7972328"/>
              <a:gd name="connsiteX0" fmla="*/ 0 w 9885888"/>
              <a:gd name="connsiteY0" fmla="*/ 3386456 h 8032915"/>
              <a:gd name="connsiteX1" fmla="*/ 4819251 w 9885888"/>
              <a:gd name="connsiteY1" fmla="*/ 3520 h 8032915"/>
              <a:gd name="connsiteX2" fmla="*/ 9875032 w 9885888"/>
              <a:gd name="connsiteY2" fmla="*/ 3862229 h 8032915"/>
              <a:gd name="connsiteX3" fmla="*/ 4819251 w 9885888"/>
              <a:gd name="connsiteY3" fmla="*/ 7962670 h 8032915"/>
              <a:gd name="connsiteX4" fmla="*/ 0 w 9885888"/>
              <a:gd name="connsiteY4" fmla="*/ 3386456 h 8032915"/>
              <a:gd name="connsiteX0" fmla="*/ 95485 w 9981373"/>
              <a:gd name="connsiteY0" fmla="*/ 3391162 h 8037621"/>
              <a:gd name="connsiteX1" fmla="*/ 4914736 w 9981373"/>
              <a:gd name="connsiteY1" fmla="*/ 8226 h 8037621"/>
              <a:gd name="connsiteX2" fmla="*/ 9970517 w 9981373"/>
              <a:gd name="connsiteY2" fmla="*/ 3866935 h 8037621"/>
              <a:gd name="connsiteX3" fmla="*/ 4914736 w 9981373"/>
              <a:gd name="connsiteY3" fmla="*/ 7967376 h 8037621"/>
              <a:gd name="connsiteX4" fmla="*/ 95485 w 9981373"/>
              <a:gd name="connsiteY4" fmla="*/ 3391162 h 8037621"/>
              <a:gd name="connsiteX0" fmla="*/ 95485 w 9981373"/>
              <a:gd name="connsiteY0" fmla="*/ 3384645 h 8031104"/>
              <a:gd name="connsiteX1" fmla="*/ 4914736 w 9981373"/>
              <a:gd name="connsiteY1" fmla="*/ 1709 h 8031104"/>
              <a:gd name="connsiteX2" fmla="*/ 9970517 w 9981373"/>
              <a:gd name="connsiteY2" fmla="*/ 3860418 h 8031104"/>
              <a:gd name="connsiteX3" fmla="*/ 4914736 w 9981373"/>
              <a:gd name="connsiteY3" fmla="*/ 7960859 h 8031104"/>
              <a:gd name="connsiteX4" fmla="*/ 95485 w 9981373"/>
              <a:gd name="connsiteY4" fmla="*/ 3384645 h 8031104"/>
              <a:gd name="connsiteX0" fmla="*/ 95485 w 9970517"/>
              <a:gd name="connsiteY0" fmla="*/ 3384645 h 8008977"/>
              <a:gd name="connsiteX1" fmla="*/ 4914736 w 9970517"/>
              <a:gd name="connsiteY1" fmla="*/ 1709 h 8008977"/>
              <a:gd name="connsiteX2" fmla="*/ 9970517 w 9970517"/>
              <a:gd name="connsiteY2" fmla="*/ 3860418 h 8008977"/>
              <a:gd name="connsiteX3" fmla="*/ 4914736 w 9970517"/>
              <a:gd name="connsiteY3" fmla="*/ 7960859 h 8008977"/>
              <a:gd name="connsiteX4" fmla="*/ 95485 w 9970517"/>
              <a:gd name="connsiteY4" fmla="*/ 3384645 h 8008977"/>
              <a:gd name="connsiteX0" fmla="*/ 95485 w 9970517"/>
              <a:gd name="connsiteY0" fmla="*/ 3393137 h 8017469"/>
              <a:gd name="connsiteX1" fmla="*/ 4914736 w 9970517"/>
              <a:gd name="connsiteY1" fmla="*/ 10201 h 8017469"/>
              <a:gd name="connsiteX2" fmla="*/ 9970517 w 9970517"/>
              <a:gd name="connsiteY2" fmla="*/ 3868910 h 8017469"/>
              <a:gd name="connsiteX3" fmla="*/ 4914736 w 9970517"/>
              <a:gd name="connsiteY3" fmla="*/ 7969351 h 8017469"/>
              <a:gd name="connsiteX4" fmla="*/ 95485 w 9970517"/>
              <a:gd name="connsiteY4" fmla="*/ 3393137 h 8017469"/>
              <a:gd name="connsiteX0" fmla="*/ 115798 w 9990830"/>
              <a:gd name="connsiteY0" fmla="*/ 3393137 h 8017469"/>
              <a:gd name="connsiteX1" fmla="*/ 4935049 w 9990830"/>
              <a:gd name="connsiteY1" fmla="*/ 10201 h 8017469"/>
              <a:gd name="connsiteX2" fmla="*/ 9990830 w 9990830"/>
              <a:gd name="connsiteY2" fmla="*/ 3868910 h 8017469"/>
              <a:gd name="connsiteX3" fmla="*/ 4935049 w 9990830"/>
              <a:gd name="connsiteY3" fmla="*/ 7969351 h 8017469"/>
              <a:gd name="connsiteX4" fmla="*/ 115798 w 9990830"/>
              <a:gd name="connsiteY4" fmla="*/ 3393137 h 8017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90830" h="8017469">
                <a:moveTo>
                  <a:pt x="115798" y="3393137"/>
                </a:moveTo>
                <a:cubicBezTo>
                  <a:pt x="870772" y="602286"/>
                  <a:pt x="2897894" y="173706"/>
                  <a:pt x="4935049" y="10201"/>
                </a:cubicBezTo>
                <a:cubicBezTo>
                  <a:pt x="6972204" y="-153304"/>
                  <a:pt x="9990830" y="1671051"/>
                  <a:pt x="9990830" y="3868910"/>
                </a:cubicBezTo>
                <a:cubicBezTo>
                  <a:pt x="9963923" y="7178358"/>
                  <a:pt x="7419258" y="8271664"/>
                  <a:pt x="4935049" y="7969351"/>
                </a:cubicBezTo>
                <a:cubicBezTo>
                  <a:pt x="2450840" y="7667038"/>
                  <a:pt x="-639176" y="6183988"/>
                  <a:pt x="115798" y="33931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2" name="図 131">
            <a:extLst>
              <a:ext uri="{FF2B5EF4-FFF2-40B4-BE49-F238E27FC236}">
                <a16:creationId xmlns:a16="http://schemas.microsoft.com/office/drawing/2014/main" id="{1B8C06D8-C9D1-43EB-B06E-07E6EE7BC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11010" flipH="1">
            <a:off x="8018774" y="11528573"/>
            <a:ext cx="14805159" cy="11504422"/>
          </a:xfrm>
          <a:prstGeom prst="rect">
            <a:avLst/>
          </a:prstGeom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C4750629-9756-4EA0-8368-AD575943C43B}"/>
              </a:ext>
            </a:extLst>
          </p:cNvPr>
          <p:cNvGrpSpPr/>
          <p:nvPr/>
        </p:nvGrpSpPr>
        <p:grpSpPr>
          <a:xfrm rot="21290040">
            <a:off x="936723" y="-593787"/>
            <a:ext cx="34747200" cy="10802957"/>
            <a:chOff x="569532" y="1032277"/>
            <a:chExt cx="34747200" cy="10802957"/>
          </a:xfrm>
        </p:grpSpPr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2A098485-04FC-45F1-B7B0-0AE0A123C9D5}"/>
                </a:ext>
              </a:extLst>
            </p:cNvPr>
            <p:cNvSpPr txBox="1"/>
            <p:nvPr/>
          </p:nvSpPr>
          <p:spPr>
            <a:xfrm>
              <a:off x="569532" y="1032277"/>
              <a:ext cx="34747200" cy="10802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4800" dirty="0">
                  <a:ln w="4826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残高、</a:t>
              </a:r>
              <a:r>
                <a:rPr kumimoji="1" lang="en-US" altLang="ja-JP" sz="34800" dirty="0">
                  <a:ln w="4826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 </a:t>
              </a:r>
            </a:p>
            <a:p>
              <a:endParaRPr kumimoji="1" lang="ja-JP" altLang="en-US" sz="34800" dirty="0">
                <a:ln w="482600">
                  <a:solidFill>
                    <a:schemeClr val="bg1"/>
                  </a:solidFill>
                </a:ln>
                <a:solidFill>
                  <a:schemeClr val="bg1"/>
                </a:solidFill>
                <a:latin typeface="BIZ UD新丸ゴ Heavy" panose="020F0900000000000000" pitchFamily="49" charset="-128"/>
                <a:ea typeface="BIZ UD新丸ゴ Heavy" panose="020F0900000000000000" pitchFamily="49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CBC41151-FDFC-4E7C-AE06-FB3C5BBCFFAC}"/>
                </a:ext>
              </a:extLst>
            </p:cNvPr>
            <p:cNvSpPr txBox="1"/>
            <p:nvPr/>
          </p:nvSpPr>
          <p:spPr>
            <a:xfrm>
              <a:off x="569532" y="1032277"/>
              <a:ext cx="34747200" cy="10802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4800" dirty="0">
                  <a:ln w="171450">
                    <a:noFill/>
                  </a:ln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残高、</a:t>
              </a:r>
              <a:r>
                <a:rPr kumimoji="1" lang="en-US" altLang="ja-JP" sz="34800" dirty="0">
                  <a:ln w="171450">
                    <a:noFill/>
                  </a:ln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 </a:t>
              </a:r>
            </a:p>
            <a:p>
              <a:endParaRPr kumimoji="1" lang="ja-JP" altLang="en-US" sz="34800" dirty="0">
                <a:ln w="171450">
                  <a:noFill/>
                </a:ln>
                <a:latin typeface="BIZ UD新丸ゴ Heavy" panose="020F0900000000000000" pitchFamily="49" charset="-128"/>
                <a:ea typeface="BIZ UD新丸ゴ Heavy" panose="020F0900000000000000" pitchFamily="49" charset="-128"/>
              </a:endParaRPr>
            </a:p>
          </p:txBody>
        </p:sp>
      </p:grp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85700730-8676-4B33-8154-B0DBF1B492C2}"/>
              </a:ext>
            </a:extLst>
          </p:cNvPr>
          <p:cNvSpPr/>
          <p:nvPr/>
        </p:nvSpPr>
        <p:spPr>
          <a:xfrm>
            <a:off x="1356038" y="23363067"/>
            <a:ext cx="18694400" cy="516963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44299258-1E53-4230-A7FA-137915EA663F}"/>
              </a:ext>
            </a:extLst>
          </p:cNvPr>
          <p:cNvSpPr/>
          <p:nvPr/>
        </p:nvSpPr>
        <p:spPr>
          <a:xfrm>
            <a:off x="1831323" y="23719033"/>
            <a:ext cx="17743831" cy="4457699"/>
          </a:xfrm>
          <a:prstGeom prst="roundRect">
            <a:avLst/>
          </a:prstGeom>
          <a:solidFill>
            <a:schemeClr val="bg1"/>
          </a:solidFill>
          <a:ln w="187325" cap="rnd">
            <a:solidFill>
              <a:srgbClr val="0070C0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117" name="グループ化 116">
            <a:extLst>
              <a:ext uri="{FF2B5EF4-FFF2-40B4-BE49-F238E27FC236}">
                <a16:creationId xmlns:a16="http://schemas.microsoft.com/office/drawing/2014/main" id="{27C33BA6-A0EA-44B0-BC2F-D9B4CBE02135}"/>
              </a:ext>
            </a:extLst>
          </p:cNvPr>
          <p:cNvGrpSpPr/>
          <p:nvPr/>
        </p:nvGrpSpPr>
        <p:grpSpPr>
          <a:xfrm>
            <a:off x="1356038" y="16265180"/>
            <a:ext cx="6857618" cy="6857618"/>
            <a:chOff x="797297" y="16219637"/>
            <a:chExt cx="6857618" cy="6857618"/>
          </a:xfrm>
        </p:grpSpPr>
        <p:sp>
          <p:nvSpPr>
            <p:cNvPr id="28" name="楕円 27">
              <a:extLst>
                <a:ext uri="{FF2B5EF4-FFF2-40B4-BE49-F238E27FC236}">
                  <a16:creationId xmlns:a16="http://schemas.microsoft.com/office/drawing/2014/main" id="{B7FD13C6-C107-4C4E-A63B-245BF6C82EA4}"/>
                </a:ext>
              </a:extLst>
            </p:cNvPr>
            <p:cNvSpPr/>
            <p:nvPr/>
          </p:nvSpPr>
          <p:spPr>
            <a:xfrm>
              <a:off x="797297" y="16219637"/>
              <a:ext cx="6857618" cy="6857618"/>
            </a:xfrm>
            <a:prstGeom prst="ellipse">
              <a:avLst/>
            </a:prstGeom>
            <a:solidFill>
              <a:srgbClr val="E07144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3B2D0738-BBB1-4E6B-984C-59754C53B5F4}"/>
                </a:ext>
              </a:extLst>
            </p:cNvPr>
            <p:cNvSpPr txBox="1"/>
            <p:nvPr/>
          </p:nvSpPr>
          <p:spPr>
            <a:xfrm>
              <a:off x="2028734" y="17319408"/>
              <a:ext cx="445891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200" dirty="0">
                  <a:solidFill>
                    <a:schemeClr val="bg1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利用期限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41DE87B1-C461-4869-8A72-F401C48CFB85}"/>
                </a:ext>
              </a:extLst>
            </p:cNvPr>
            <p:cNvSpPr txBox="1"/>
            <p:nvPr/>
          </p:nvSpPr>
          <p:spPr>
            <a:xfrm>
              <a:off x="1200615" y="18432443"/>
              <a:ext cx="2551318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600" dirty="0">
                  <a:solidFill>
                    <a:srgbClr val="FFFF00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11</a:t>
              </a:r>
              <a:endParaRPr kumimoji="1" lang="ja-JP" altLang="en-US" sz="16600" dirty="0">
                <a:solidFill>
                  <a:srgbClr val="FFFF00"/>
                </a:solidFill>
                <a:latin typeface="BIZ UD新丸ゴ Heavy" panose="020F0900000000000000" pitchFamily="49" charset="-128"/>
                <a:ea typeface="BIZ UD新丸ゴ Heavy" panose="020F0900000000000000" pitchFamily="49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7DC8A6E9-7B5B-4138-A779-25875E484AFF}"/>
                </a:ext>
              </a:extLst>
            </p:cNvPr>
            <p:cNvSpPr txBox="1"/>
            <p:nvPr/>
          </p:nvSpPr>
          <p:spPr>
            <a:xfrm>
              <a:off x="3106867" y="19614314"/>
              <a:ext cx="115604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200" dirty="0">
                  <a:solidFill>
                    <a:srgbClr val="FFFF00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月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48812A3A-5AD2-4C53-A0F4-9D2D29B48331}"/>
                </a:ext>
              </a:extLst>
            </p:cNvPr>
            <p:cNvSpPr txBox="1"/>
            <p:nvPr/>
          </p:nvSpPr>
          <p:spPr>
            <a:xfrm>
              <a:off x="4056865" y="18432443"/>
              <a:ext cx="2551318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600" dirty="0">
                  <a:solidFill>
                    <a:srgbClr val="FFFF00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30</a:t>
              </a:r>
              <a:endParaRPr kumimoji="1" lang="ja-JP" altLang="en-US" sz="16600" dirty="0">
                <a:solidFill>
                  <a:srgbClr val="FFFF00"/>
                </a:solidFill>
                <a:latin typeface="BIZ UD新丸ゴ Heavy" panose="020F0900000000000000" pitchFamily="49" charset="-128"/>
                <a:ea typeface="BIZ UD新丸ゴ Heavy" panose="020F0900000000000000" pitchFamily="49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B2E284D8-84AD-4E0F-9541-63A69FEB783E}"/>
                </a:ext>
              </a:extLst>
            </p:cNvPr>
            <p:cNvSpPr txBox="1"/>
            <p:nvPr/>
          </p:nvSpPr>
          <p:spPr>
            <a:xfrm>
              <a:off x="6155520" y="19614314"/>
              <a:ext cx="115604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200" dirty="0">
                  <a:solidFill>
                    <a:srgbClr val="FFFF00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日</a:t>
              </a: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1F5C0EEE-2F1D-4699-BC16-B400D5F40112}"/>
                </a:ext>
              </a:extLst>
            </p:cNvPr>
            <p:cNvSpPr txBox="1"/>
            <p:nvPr/>
          </p:nvSpPr>
          <p:spPr>
            <a:xfrm>
              <a:off x="2028734" y="20684525"/>
              <a:ext cx="445891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200" dirty="0">
                  <a:solidFill>
                    <a:schemeClr val="bg1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まで</a:t>
              </a:r>
            </a:p>
          </p:txBody>
        </p:sp>
        <p:sp>
          <p:nvSpPr>
            <p:cNvPr id="36" name="四角形: 角を丸くする 35">
              <a:extLst>
                <a:ext uri="{FF2B5EF4-FFF2-40B4-BE49-F238E27FC236}">
                  <a16:creationId xmlns:a16="http://schemas.microsoft.com/office/drawing/2014/main" id="{EAD85B0E-48B7-4486-9555-640C3485814B}"/>
                </a:ext>
              </a:extLst>
            </p:cNvPr>
            <p:cNvSpPr/>
            <p:nvPr/>
          </p:nvSpPr>
          <p:spPr>
            <a:xfrm rot="18174255">
              <a:off x="1627679" y="18294279"/>
              <a:ext cx="140899" cy="568844"/>
            </a:xfrm>
            <a:prstGeom prst="roundRect">
              <a:avLst>
                <a:gd name="adj" fmla="val 50000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8F89A"/>
                </a:solidFill>
              </a:endParaRPr>
            </a:p>
          </p:txBody>
        </p:sp>
        <p:sp>
          <p:nvSpPr>
            <p:cNvPr id="38" name="四角形: 角を丸くする 37">
              <a:extLst>
                <a:ext uri="{FF2B5EF4-FFF2-40B4-BE49-F238E27FC236}">
                  <a16:creationId xmlns:a16="http://schemas.microsoft.com/office/drawing/2014/main" id="{61C6CB71-D3EF-449C-9359-0A623C0E77FF}"/>
                </a:ext>
              </a:extLst>
            </p:cNvPr>
            <p:cNvSpPr/>
            <p:nvPr/>
          </p:nvSpPr>
          <p:spPr>
            <a:xfrm rot="19898251">
              <a:off x="1876848" y="18040263"/>
              <a:ext cx="140899" cy="568844"/>
            </a:xfrm>
            <a:prstGeom prst="roundRect">
              <a:avLst>
                <a:gd name="adj" fmla="val 50000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8F89A"/>
                </a:solidFill>
              </a:endParaRPr>
            </a:p>
          </p:txBody>
        </p:sp>
        <p:sp>
          <p:nvSpPr>
            <p:cNvPr id="39" name="四角形: 角を丸くする 38">
              <a:extLst>
                <a:ext uri="{FF2B5EF4-FFF2-40B4-BE49-F238E27FC236}">
                  <a16:creationId xmlns:a16="http://schemas.microsoft.com/office/drawing/2014/main" id="{BF7375F6-FBF4-4DF8-B7D8-8775BC1EE038}"/>
                </a:ext>
              </a:extLst>
            </p:cNvPr>
            <p:cNvSpPr/>
            <p:nvPr/>
          </p:nvSpPr>
          <p:spPr>
            <a:xfrm rot="3425745" flipH="1">
              <a:off x="6703900" y="18419589"/>
              <a:ext cx="140899" cy="568844"/>
            </a:xfrm>
            <a:prstGeom prst="roundRect">
              <a:avLst>
                <a:gd name="adj" fmla="val 50000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8F89A"/>
                </a:solidFill>
              </a:endParaRPr>
            </a:p>
          </p:txBody>
        </p:sp>
        <p:sp>
          <p:nvSpPr>
            <p:cNvPr id="40" name="四角形: 角を丸くする 39">
              <a:extLst>
                <a:ext uri="{FF2B5EF4-FFF2-40B4-BE49-F238E27FC236}">
                  <a16:creationId xmlns:a16="http://schemas.microsoft.com/office/drawing/2014/main" id="{8099B03F-FEE8-41BA-9E9A-8041039A3AB9}"/>
                </a:ext>
              </a:extLst>
            </p:cNvPr>
            <p:cNvSpPr/>
            <p:nvPr/>
          </p:nvSpPr>
          <p:spPr>
            <a:xfrm rot="1701749" flipH="1">
              <a:off x="6470491" y="18177246"/>
              <a:ext cx="140899" cy="568844"/>
            </a:xfrm>
            <a:prstGeom prst="roundRect">
              <a:avLst>
                <a:gd name="adj" fmla="val 50000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8F89A"/>
                </a:solidFill>
              </a:endParaRPr>
            </a:p>
          </p:txBody>
        </p:sp>
        <p:sp>
          <p:nvSpPr>
            <p:cNvPr id="41" name="円弧 40">
              <a:extLst>
                <a:ext uri="{FF2B5EF4-FFF2-40B4-BE49-F238E27FC236}">
                  <a16:creationId xmlns:a16="http://schemas.microsoft.com/office/drawing/2014/main" id="{20D61C2C-8562-49E8-A896-23378FDAFB47}"/>
                </a:ext>
              </a:extLst>
            </p:cNvPr>
            <p:cNvSpPr/>
            <p:nvPr/>
          </p:nvSpPr>
          <p:spPr>
            <a:xfrm rot="8170326">
              <a:off x="1450483" y="16981553"/>
              <a:ext cx="5548657" cy="5548657"/>
            </a:xfrm>
            <a:prstGeom prst="arc">
              <a:avLst/>
            </a:prstGeom>
            <a:ln w="136525" cap="rnd">
              <a:solidFill>
                <a:srgbClr val="FFFF00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06A13A8-B61B-4F05-A581-D3CBD256A1E9}"/>
              </a:ext>
            </a:extLst>
          </p:cNvPr>
          <p:cNvSpPr txBox="1"/>
          <p:nvPr/>
        </p:nvSpPr>
        <p:spPr>
          <a:xfrm>
            <a:off x="2787245" y="24120206"/>
            <a:ext cx="1580913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dirty="0">
                <a:solidFill>
                  <a:schemeClr val="accent2"/>
                </a:solidFill>
                <a:latin typeface="BIZ UDP新丸ゴ Heavy" panose="020F0900000000000000" pitchFamily="50" charset="-128"/>
                <a:ea typeface="BIZ UDP新丸ゴ Heavy" panose="020F0900000000000000" pitchFamily="50" charset="-128"/>
              </a:rPr>
              <a:t>藤沢市</a:t>
            </a:r>
            <a:r>
              <a:rPr kumimoji="1" lang="ja-JP" altLang="en-US" sz="11500" dirty="0">
                <a:solidFill>
                  <a:srgbClr val="0070C0"/>
                </a:solidFill>
                <a:latin typeface="BIZ UDP新丸ゴ Heavy" panose="020F0900000000000000" pitchFamily="50" charset="-128"/>
                <a:ea typeface="BIZ UDP新丸ゴ Heavy" panose="020F0900000000000000" pitchFamily="50" charset="-128"/>
              </a:rPr>
              <a:t>くらし</a:t>
            </a:r>
            <a:r>
              <a:rPr kumimoji="1" lang="ja-JP" altLang="en-US" sz="11500" dirty="0">
                <a:solidFill>
                  <a:schemeClr val="accent2"/>
                </a:solidFill>
                <a:latin typeface="BIZ UDP新丸ゴ Heavy" panose="020F0900000000000000" pitchFamily="50" charset="-128"/>
                <a:ea typeface="BIZ UDP新丸ゴ Heavy" panose="020F0900000000000000" pitchFamily="50" charset="-128"/>
              </a:rPr>
              <a:t>応援カード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1D7550E-B561-435B-BCA9-973AE58ED16F}"/>
              </a:ext>
            </a:extLst>
          </p:cNvPr>
          <p:cNvSpPr txBox="1"/>
          <p:nvPr/>
        </p:nvSpPr>
        <p:spPr>
          <a:xfrm>
            <a:off x="2787245" y="25915427"/>
            <a:ext cx="158091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600" dirty="0">
                <a:latin typeface="BIZ UDP新丸ゴ Heavy" panose="020F0900000000000000" pitchFamily="50" charset="-128"/>
                <a:ea typeface="BIZ UDP新丸ゴ Heavy" panose="020F0900000000000000" pitchFamily="50" charset="-128"/>
              </a:rPr>
              <a:t>利用期限が迫っています！</a:t>
            </a:r>
          </a:p>
        </p:txBody>
      </p: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DDB64F91-CC9C-4B79-BCB7-C36BCA6A0FEB}"/>
              </a:ext>
            </a:extLst>
          </p:cNvPr>
          <p:cNvGrpSpPr/>
          <p:nvPr/>
        </p:nvGrpSpPr>
        <p:grpSpPr>
          <a:xfrm rot="21297282">
            <a:off x="1574765" y="10433847"/>
            <a:ext cx="8699904" cy="5512871"/>
            <a:chOff x="33687302" y="4542503"/>
            <a:chExt cx="19524879" cy="12372334"/>
          </a:xfrm>
        </p:grpSpPr>
        <p:pic>
          <p:nvPicPr>
            <p:cNvPr id="47" name="図 46">
              <a:extLst>
                <a:ext uri="{FF2B5EF4-FFF2-40B4-BE49-F238E27FC236}">
                  <a16:creationId xmlns:a16="http://schemas.microsoft.com/office/drawing/2014/main" id="{ED0E7E90-E758-44E3-A4DC-C10B8E236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507" b="99301" l="1779" r="98518">
                          <a14:foregroundMark x1="2421" y1="3652" x2="89328" y2="74825"/>
                          <a14:foregroundMark x1="89328" y1="74825" x2="94318" y2="89044"/>
                          <a14:foregroundMark x1="94318" y1="89044" x2="29941" y2="91453"/>
                          <a14:foregroundMark x1="29941" y1="91453" x2="8449" y2="89355"/>
                          <a14:foregroundMark x1="8449" y1="89355" x2="8053" y2="70940"/>
                          <a14:foregroundMark x1="8053" y1="70940" x2="90958" y2="12510"/>
                          <a14:foregroundMark x1="90958" y1="12510" x2="12253" y2="8469"/>
                          <a14:foregroundMark x1="889" y1="3885" x2="37401" y2="932"/>
                          <a14:foregroundMark x1="37401" y1="932" x2="96542" y2="5051"/>
                          <a14:foregroundMark x1="96542" y1="5051" x2="91304" y2="15462"/>
                          <a14:foregroundMark x1="91304" y1="15462" x2="97381" y2="66822"/>
                          <a14:foregroundMark x1="97381" y1="66822" x2="93528" y2="85625"/>
                          <a14:foregroundMark x1="93528" y1="85625" x2="1828" y2="84771"/>
                          <a14:foregroundMark x1="1828" y1="84771" x2="10919" y2="88811"/>
                          <a14:foregroundMark x1="10919" y1="88811" x2="15613" y2="52758"/>
                          <a14:foregroundMark x1="15613" y1="52758" x2="41947" y2="29759"/>
                          <a14:foregroundMark x1="41947" y1="29759" x2="28162" y2="44367"/>
                          <a14:foregroundMark x1="28162" y1="44367" x2="37945" y2="48407"/>
                          <a14:foregroundMark x1="9486" y1="39239" x2="9190" y2="32867"/>
                          <a14:foregroundMark x1="9190" y1="32867" x2="3607" y2="58275"/>
                          <a14:foregroundMark x1="3607" y1="58275" x2="9338" y2="68842"/>
                          <a14:foregroundMark x1="10375" y1="17327" x2="20504" y2="12821"/>
                          <a14:foregroundMark x1="20504" y1="12821" x2="20504" y2="13054"/>
                          <a14:foregroundMark x1="15119" y1="15229" x2="4743" y2="15229"/>
                          <a14:foregroundMark x1="4743" y1="15229" x2="3211" y2="15929"/>
                          <a14:foregroundMark x1="3953" y1="2953" x2="68528" y2="544"/>
                          <a14:foregroundMark x1="68528" y1="544" x2="94565" y2="2797"/>
                          <a14:foregroundMark x1="94565" y1="2797" x2="99901" y2="32012"/>
                          <a14:foregroundMark x1="99901" y1="32012" x2="98468" y2="77389"/>
                          <a14:foregroundMark x1="98468" y1="77389" x2="96542" y2="85936"/>
                          <a14:foregroundMark x1="96542" y1="85936" x2="96542" y2="86636"/>
                          <a14:foregroundMark x1="98666" y1="11111" x2="95850" y2="4817"/>
                          <a14:foregroundMark x1="95850" y1="4817" x2="95306" y2="4584"/>
                          <a14:foregroundMark x1="97925" y1="94095" x2="6818" y2="96503"/>
                          <a14:foregroundMark x1="6818" y1="96503" x2="4447" y2="93395"/>
                          <a14:foregroundMark x1="4447" y1="93395" x2="3953" y2="89821"/>
                          <a14:foregroundMark x1="10721" y1="98679" x2="18034" y2="98834"/>
                          <a14:foregroundMark x1="18034" y1="98834" x2="43034" y2="98446"/>
                          <a14:foregroundMark x1="43034" y1="98446" x2="79743" y2="99301"/>
                          <a14:foregroundMark x1="79743" y1="99301" x2="98518" y2="97514"/>
                          <a14:backgroundMark x1="99012" y1="99456" x2="99012" y2="99456"/>
                          <a14:backgroundMark x1="791" y1="99378" x2="791" y2="99378"/>
                          <a14:backgroundMark x1="791" y1="98446" x2="791" y2="98446"/>
                          <a14:backgroundMark x1="692" y1="389" x2="692" y2="389"/>
                          <a14:backgroundMark x1="99605" y1="699" x2="99605" y2="699"/>
                          <a14:backgroundMark x1="99209" y1="699" x2="99209" y2="699"/>
                          <a14:backgroundMark x1="99704" y1="2564" x2="99704" y2="256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834930" y="4656162"/>
              <a:ext cx="19278600" cy="12258675"/>
            </a:xfrm>
            <a:prstGeom prst="rect">
              <a:avLst/>
            </a:prstGeom>
          </p:spPr>
        </p:pic>
        <p:sp>
          <p:nvSpPr>
            <p:cNvPr id="48" name="四角形: 角を丸くする 47">
              <a:extLst>
                <a:ext uri="{FF2B5EF4-FFF2-40B4-BE49-F238E27FC236}">
                  <a16:creationId xmlns:a16="http://schemas.microsoft.com/office/drawing/2014/main" id="{C1140566-3254-4790-844B-206B2D3F4CD3}"/>
                </a:ext>
              </a:extLst>
            </p:cNvPr>
            <p:cNvSpPr/>
            <p:nvPr/>
          </p:nvSpPr>
          <p:spPr>
            <a:xfrm>
              <a:off x="33687302" y="4542503"/>
              <a:ext cx="19524879" cy="12372334"/>
            </a:xfrm>
            <a:prstGeom prst="roundRect">
              <a:avLst>
                <a:gd name="adj" fmla="val 9276"/>
              </a:avLst>
            </a:prstGeom>
            <a:noFill/>
            <a:ln w="269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87C8B27-0459-49A4-916F-1D148F06AC1F}"/>
              </a:ext>
            </a:extLst>
          </p:cNvPr>
          <p:cNvGrpSpPr/>
          <p:nvPr/>
        </p:nvGrpSpPr>
        <p:grpSpPr>
          <a:xfrm>
            <a:off x="5093914" y="28805205"/>
            <a:ext cx="12571336" cy="1015663"/>
            <a:chOff x="5285255" y="28612854"/>
            <a:chExt cx="12571336" cy="1015663"/>
          </a:xfrm>
        </p:grpSpPr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BFE5CACF-A56B-4175-81B5-29A9E2CD2EAA}"/>
                </a:ext>
              </a:extLst>
            </p:cNvPr>
            <p:cNvSpPr txBox="1"/>
            <p:nvPr/>
          </p:nvSpPr>
          <p:spPr>
            <a:xfrm>
              <a:off x="5285255" y="28612854"/>
              <a:ext cx="1257133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6000" dirty="0">
                  <a:latin typeface="BIZ UDP新丸ゴ Heavy" panose="020F0900000000000000" pitchFamily="50" charset="-128"/>
                  <a:ea typeface="BIZ UDP新丸ゴ Heavy" panose="020F0900000000000000" pitchFamily="50" charset="-128"/>
                </a:rPr>
                <a:t>藤沢市 企画政策課</a:t>
              </a:r>
            </a:p>
          </p:txBody>
        </p:sp>
        <p:pic>
          <p:nvPicPr>
            <p:cNvPr id="116" name="図 115">
              <a:extLst>
                <a:ext uri="{FF2B5EF4-FFF2-40B4-BE49-F238E27FC236}">
                  <a16:creationId xmlns:a16="http://schemas.microsoft.com/office/drawing/2014/main" id="{C7039D4D-F2CA-44E6-965B-C579D24D48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761" b="95245" l="4435" r="95787">
                          <a14:foregroundMark x1="29422" y1="22883" x2="33816" y2="23240"/>
                          <a14:foregroundMark x1="27158" y1="22699" x2="28091" y2="22775"/>
                          <a14:foregroundMark x1="13969" y1="21626" x2="27158" y2="22699"/>
                          <a14:foregroundMark x1="81835" y1="33874" x2="80155" y2="42791"/>
                          <a14:foregroundMark x1="84257" y1="21012" x2="82632" y2="29640"/>
                          <a14:foregroundMark x1="80155" y1="42791" x2="80155" y2="42791"/>
                          <a14:foregroundMark x1="70399" y1="79294" x2="58426" y2="85429"/>
                          <a14:foregroundMark x1="58426" y1="85429" x2="38248" y2="87730"/>
                          <a14:foregroundMark x1="38248" y1="87730" x2="20732" y2="68405"/>
                          <a14:foregroundMark x1="20732" y1="68405" x2="18522" y2="50329"/>
                          <a14:foregroundMark x1="8517" y1="29025" x2="4656" y2="21626"/>
                          <a14:foregroundMark x1="17350" y1="45951" x2="10796" y2="33392"/>
                          <a14:foregroundMark x1="4656" y1="21626" x2="6541" y2="18405"/>
                          <a14:foregroundMark x1="49557" y1="4294" x2="51441" y2="3067"/>
                          <a14:foregroundMark x1="95898" y1="18405" x2="91685" y2="24233"/>
                          <a14:foregroundMark x1="49446" y1="95245" x2="49446" y2="95245"/>
                          <a14:backgroundMark x1="29047" y1="22699" x2="29047" y2="22699"/>
                          <a14:backgroundMark x1="28714" y1="23160" x2="28492" y2="22546"/>
                          <a14:backgroundMark x1="29601" y1="23466" x2="28492" y2="21933"/>
                          <a14:backgroundMark x1="29047" y1="23466" x2="27827" y2="21933"/>
                          <a14:backgroundMark x1="29490" y1="23773" x2="28936" y2="22699"/>
                          <a14:backgroundMark x1="28714" y1="23160" x2="28049" y2="21779"/>
                          <a14:backgroundMark x1="36475" y1="23006" x2="35255" y2="23773"/>
                          <a14:backgroundMark x1="35477" y1="23313" x2="34590" y2="24233"/>
                          <a14:backgroundMark x1="11419" y1="31135" x2="7761" y2="31288"/>
                          <a14:backgroundMark x1="19623" y1="48313" x2="16630" y2="48006"/>
                          <a14:backgroundMark x1="81264" y1="32055" x2="84257" y2="31135"/>
                          <a14:backgroundMark x1="28381" y1="22699" x2="28160" y2="22699"/>
                          <a14:backgroundMark x1="29712" y1="23313" x2="29157" y2="22699"/>
                          <a14:backgroundMark x1="28492" y1="23313" x2="27827" y2="219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2574" y="28710571"/>
              <a:ext cx="1269919" cy="917946"/>
            </a:xfrm>
            <a:prstGeom prst="rect">
              <a:avLst/>
            </a:prstGeom>
          </p:spPr>
        </p:pic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256D1A92-42B2-4C80-96C3-338B256FE924}"/>
              </a:ext>
            </a:extLst>
          </p:cNvPr>
          <p:cNvGrpSpPr/>
          <p:nvPr/>
        </p:nvGrpSpPr>
        <p:grpSpPr>
          <a:xfrm rot="21290040">
            <a:off x="1001558" y="5241665"/>
            <a:ext cx="34990267" cy="4098003"/>
            <a:chOff x="569532" y="10272422"/>
            <a:chExt cx="34747200" cy="7121379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AB3C3288-36B8-4989-9EDE-1BF1A293244C}"/>
                </a:ext>
              </a:extLst>
            </p:cNvPr>
            <p:cNvSpPr txBox="1"/>
            <p:nvPr/>
          </p:nvSpPr>
          <p:spPr>
            <a:xfrm>
              <a:off x="569532" y="10272422"/>
              <a:ext cx="34747200" cy="7121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3000" dirty="0">
                  <a:ln w="403225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ありませんか？</a:t>
              </a:r>
              <a:r>
                <a:rPr kumimoji="1" lang="en-US" altLang="ja-JP" sz="23000" dirty="0">
                  <a:ln w="403225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 </a:t>
              </a:r>
            </a:p>
            <a:p>
              <a:endParaRPr kumimoji="1" lang="ja-JP" altLang="en-US" sz="23000" dirty="0">
                <a:ln w="403225">
                  <a:solidFill>
                    <a:schemeClr val="bg1"/>
                  </a:solidFill>
                </a:ln>
                <a:solidFill>
                  <a:schemeClr val="bg1"/>
                </a:solidFill>
                <a:latin typeface="BIZ UD新丸ゴ Heavy" panose="020F0900000000000000" pitchFamily="49" charset="-128"/>
                <a:ea typeface="BIZ UD新丸ゴ Heavy" panose="020F0900000000000000" pitchFamily="49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6D6DA34B-45F2-428A-B84B-5C5AE5AFDAD8}"/>
                </a:ext>
              </a:extLst>
            </p:cNvPr>
            <p:cNvSpPr txBox="1"/>
            <p:nvPr/>
          </p:nvSpPr>
          <p:spPr>
            <a:xfrm>
              <a:off x="569532" y="10272424"/>
              <a:ext cx="34747200" cy="71213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3000" dirty="0">
                  <a:ln w="130175">
                    <a:noFill/>
                  </a:ln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ありませんか？</a:t>
              </a:r>
              <a:r>
                <a:rPr kumimoji="1" lang="en-US" altLang="ja-JP" sz="23000" dirty="0">
                  <a:ln w="130175">
                    <a:noFill/>
                  </a:ln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 </a:t>
              </a:r>
            </a:p>
            <a:p>
              <a:endParaRPr kumimoji="1" lang="ja-JP" altLang="en-US" sz="23000" dirty="0">
                <a:ln w="130175">
                  <a:noFill/>
                </a:ln>
                <a:latin typeface="BIZ UD新丸ゴ Heavy" panose="020F0900000000000000" pitchFamily="49" charset="-128"/>
                <a:ea typeface="BIZ UD新丸ゴ Heavy" panose="020F0900000000000000" pitchFamily="49" charset="-128"/>
              </a:endParaRPr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D29B8F58-BA32-40A1-A942-1348B97FD8D0}"/>
              </a:ext>
            </a:extLst>
          </p:cNvPr>
          <p:cNvGrpSpPr/>
          <p:nvPr/>
        </p:nvGrpSpPr>
        <p:grpSpPr>
          <a:xfrm rot="21290040">
            <a:off x="11912443" y="100745"/>
            <a:ext cx="29763351" cy="7540526"/>
            <a:chOff x="569532" y="6446175"/>
            <a:chExt cx="34747200" cy="7540526"/>
          </a:xfrm>
        </p:grpSpPr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45467ABC-0E26-4424-A65A-D0A514DA8998}"/>
                </a:ext>
              </a:extLst>
            </p:cNvPr>
            <p:cNvSpPr txBox="1"/>
            <p:nvPr/>
          </p:nvSpPr>
          <p:spPr>
            <a:xfrm>
              <a:off x="569532" y="6446175"/>
              <a:ext cx="34747200" cy="7540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200" dirty="0">
                  <a:ln w="473075">
                    <a:solidFill>
                      <a:schemeClr val="bg1"/>
                    </a:solidFill>
                  </a:ln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まだ</a:t>
              </a:r>
              <a:r>
                <a:rPr kumimoji="1" lang="en-US" altLang="ja-JP" sz="24200" dirty="0">
                  <a:ln w="473075">
                    <a:solidFill>
                      <a:schemeClr val="bg1"/>
                    </a:solidFill>
                  </a:ln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 </a:t>
              </a:r>
            </a:p>
            <a:p>
              <a:endParaRPr kumimoji="1" lang="ja-JP" altLang="en-US" sz="24200" dirty="0">
                <a:ln w="473075">
                  <a:solidFill>
                    <a:schemeClr val="bg1"/>
                  </a:solidFill>
                </a:ln>
                <a:latin typeface="BIZ UD新丸ゴ Heavy" panose="020F0900000000000000" pitchFamily="49" charset="-128"/>
                <a:ea typeface="BIZ UD新丸ゴ Heavy" panose="020F0900000000000000" pitchFamily="49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BF44627C-882F-4A96-B5B0-A192F6ACDF5B}"/>
                </a:ext>
              </a:extLst>
            </p:cNvPr>
            <p:cNvSpPr txBox="1"/>
            <p:nvPr/>
          </p:nvSpPr>
          <p:spPr>
            <a:xfrm>
              <a:off x="569532" y="6446175"/>
              <a:ext cx="7936009" cy="7540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200" dirty="0">
                  <a:ln w="130175">
                    <a:noFill/>
                  </a:ln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まだ</a:t>
              </a:r>
              <a:r>
                <a:rPr kumimoji="1" lang="en-US" altLang="ja-JP" sz="24200" dirty="0">
                  <a:ln w="130175">
                    <a:noFill/>
                  </a:ln>
                  <a:latin typeface="BIZ UD新丸ゴ Heavy" panose="020F0900000000000000" pitchFamily="49" charset="-128"/>
                  <a:ea typeface="BIZ UD新丸ゴ Heavy" panose="020F0900000000000000" pitchFamily="49" charset="-128"/>
                </a:rPr>
                <a:t> </a:t>
              </a:r>
            </a:p>
            <a:p>
              <a:endParaRPr kumimoji="1" lang="ja-JP" altLang="en-US" sz="24200" dirty="0">
                <a:ln w="130175">
                  <a:noFill/>
                </a:ln>
                <a:latin typeface="BIZ UD新丸ゴ Heavy" panose="020F0900000000000000" pitchFamily="49" charset="-128"/>
                <a:ea typeface="BIZ UD新丸ゴ Heavy" panose="020F0900000000000000" pitchFamily="49" charset="-128"/>
              </a:endParaRPr>
            </a:p>
          </p:txBody>
        </p:sp>
      </p:grpSp>
      <p:sp>
        <p:nvSpPr>
          <p:cNvPr id="133" name="テキスト ボックス 132">
            <a:extLst>
              <a:ext uri="{FF2B5EF4-FFF2-40B4-BE49-F238E27FC236}">
                <a16:creationId xmlns:a16="http://schemas.microsoft.com/office/drawing/2014/main" id="{10212912-1434-45F2-9016-A3DB27E2CB77}"/>
              </a:ext>
            </a:extLst>
          </p:cNvPr>
          <p:cNvSpPr txBox="1"/>
          <p:nvPr/>
        </p:nvSpPr>
        <p:spPr>
          <a:xfrm>
            <a:off x="10587021" y="17328176"/>
            <a:ext cx="1107996" cy="685106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6000" dirty="0">
                <a:latin typeface="BIZ UDP新丸ゴ Heavy" panose="020F0900000000000000" pitchFamily="50" charset="-128"/>
                <a:ea typeface="BIZ UDP新丸ゴ Heavy" panose="020F0900000000000000" pitchFamily="50" charset="-128"/>
              </a:rPr>
              <a:t>わすれてた・・・</a:t>
            </a:r>
          </a:p>
        </p:txBody>
      </p:sp>
      <p:sp>
        <p:nvSpPr>
          <p:cNvPr id="147" name="楕円 146">
            <a:extLst>
              <a:ext uri="{FF2B5EF4-FFF2-40B4-BE49-F238E27FC236}">
                <a16:creationId xmlns:a16="http://schemas.microsoft.com/office/drawing/2014/main" id="{53F8077A-0183-49DC-A0A3-D3856D0EF9CB}"/>
              </a:ext>
            </a:extLst>
          </p:cNvPr>
          <p:cNvSpPr/>
          <p:nvPr/>
        </p:nvSpPr>
        <p:spPr>
          <a:xfrm rot="21035398">
            <a:off x="1101478" y="741184"/>
            <a:ext cx="566765" cy="566765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8" name="楕円 147">
            <a:extLst>
              <a:ext uri="{FF2B5EF4-FFF2-40B4-BE49-F238E27FC236}">
                <a16:creationId xmlns:a16="http://schemas.microsoft.com/office/drawing/2014/main" id="{17AB4ED7-7347-43E7-9CAD-2F000554C10D}"/>
              </a:ext>
            </a:extLst>
          </p:cNvPr>
          <p:cNvSpPr/>
          <p:nvPr/>
        </p:nvSpPr>
        <p:spPr>
          <a:xfrm rot="21035398">
            <a:off x="12538268" y="5442359"/>
            <a:ext cx="566765" cy="566765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9" name="ひし形 168">
            <a:extLst>
              <a:ext uri="{FF2B5EF4-FFF2-40B4-BE49-F238E27FC236}">
                <a16:creationId xmlns:a16="http://schemas.microsoft.com/office/drawing/2014/main" id="{80FC5D66-B58F-464D-BB50-ECBA00ABE4F3}"/>
              </a:ext>
            </a:extLst>
          </p:cNvPr>
          <p:cNvSpPr/>
          <p:nvPr/>
        </p:nvSpPr>
        <p:spPr>
          <a:xfrm rot="11073718">
            <a:off x="5526622" y="248542"/>
            <a:ext cx="729284" cy="962315"/>
          </a:xfrm>
          <a:prstGeom prst="diamon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0" name="楕円 169">
            <a:extLst>
              <a:ext uri="{FF2B5EF4-FFF2-40B4-BE49-F238E27FC236}">
                <a16:creationId xmlns:a16="http://schemas.microsoft.com/office/drawing/2014/main" id="{2C867F03-2FFD-41F6-865B-BF0A1D258271}"/>
              </a:ext>
            </a:extLst>
          </p:cNvPr>
          <p:cNvSpPr/>
          <p:nvPr/>
        </p:nvSpPr>
        <p:spPr>
          <a:xfrm rot="21035398">
            <a:off x="16083562" y="273966"/>
            <a:ext cx="1016760" cy="101676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1" name="星: 5 pt 170">
            <a:extLst>
              <a:ext uri="{FF2B5EF4-FFF2-40B4-BE49-F238E27FC236}">
                <a16:creationId xmlns:a16="http://schemas.microsoft.com/office/drawing/2014/main" id="{AE8CF52F-D04C-4ED7-B272-88255AD8DFCB}"/>
              </a:ext>
            </a:extLst>
          </p:cNvPr>
          <p:cNvSpPr/>
          <p:nvPr/>
        </p:nvSpPr>
        <p:spPr>
          <a:xfrm rot="1357331">
            <a:off x="19074770" y="2968863"/>
            <a:ext cx="2025553" cy="2025553"/>
          </a:xfrm>
          <a:prstGeom prst="star5">
            <a:avLst>
              <a:gd name="adj" fmla="val 25259"/>
              <a:gd name="hf" fmla="val 105146"/>
              <a:gd name="vf" fmla="val 110557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2" name="ひし形 171">
            <a:extLst>
              <a:ext uri="{FF2B5EF4-FFF2-40B4-BE49-F238E27FC236}">
                <a16:creationId xmlns:a16="http://schemas.microsoft.com/office/drawing/2014/main" id="{58B56974-9B1B-4C6A-8E39-F2904CC48B49}"/>
              </a:ext>
            </a:extLst>
          </p:cNvPr>
          <p:cNvSpPr/>
          <p:nvPr/>
        </p:nvSpPr>
        <p:spPr>
          <a:xfrm rot="12986223">
            <a:off x="19068204" y="311494"/>
            <a:ext cx="695875" cy="1288051"/>
          </a:xfrm>
          <a:prstGeom prst="diamond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楕円 63">
            <a:extLst>
              <a:ext uri="{FF2B5EF4-FFF2-40B4-BE49-F238E27FC236}">
                <a16:creationId xmlns:a16="http://schemas.microsoft.com/office/drawing/2014/main" id="{1BD8BA3E-EB4D-424D-87F9-11C15291D2BE}"/>
              </a:ext>
            </a:extLst>
          </p:cNvPr>
          <p:cNvSpPr/>
          <p:nvPr/>
        </p:nvSpPr>
        <p:spPr>
          <a:xfrm rot="21035398">
            <a:off x="17336626" y="10265299"/>
            <a:ext cx="566765" cy="566765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5" name="星: 5 pt 64">
            <a:extLst>
              <a:ext uri="{FF2B5EF4-FFF2-40B4-BE49-F238E27FC236}">
                <a16:creationId xmlns:a16="http://schemas.microsoft.com/office/drawing/2014/main" id="{DFFCE4F4-C657-4D62-8E86-5605BE156DBD}"/>
              </a:ext>
            </a:extLst>
          </p:cNvPr>
          <p:cNvSpPr/>
          <p:nvPr/>
        </p:nvSpPr>
        <p:spPr>
          <a:xfrm rot="3073094">
            <a:off x="19143386" y="10226337"/>
            <a:ext cx="1922069" cy="1922069"/>
          </a:xfrm>
          <a:prstGeom prst="star5">
            <a:avLst>
              <a:gd name="adj" fmla="val 25259"/>
              <a:gd name="hf" fmla="val 105146"/>
              <a:gd name="vf" fmla="val 11055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0913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880</TotalTime>
  <Words>37</Words>
  <Application>Microsoft Office PowerPoint</Application>
  <PresentationFormat>ユーザー設定</PresentationFormat>
  <Paragraphs>16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UDP新丸ゴ Heavy</vt:lpstr>
      <vt:lpstr>BIZ UD新丸ゴ Heavy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山西　慧</dc:creator>
  <cp:lastModifiedBy>山西　慧</cp:lastModifiedBy>
  <cp:revision>38</cp:revision>
  <dcterms:created xsi:type="dcterms:W3CDTF">2026-08-31T05:22:28Z</dcterms:created>
  <dcterms:modified xsi:type="dcterms:W3CDTF">2026-10-15T05:19:48Z</dcterms:modified>
</cp:coreProperties>
</file>