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30275213" cy="21383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15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2525"/>
    <a:srgbClr val="8D97F7"/>
    <a:srgbClr val="D49CE8"/>
    <a:srgbClr val="F93592"/>
    <a:srgbClr val="8588FF"/>
    <a:srgbClr val="0099CC"/>
    <a:srgbClr val="009900"/>
    <a:srgbClr val="ED7995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3" autoAdjust="0"/>
    <p:restoredTop sz="94660"/>
  </p:normalViewPr>
  <p:slideViewPr>
    <p:cSldViewPr snapToGrid="0" showGuides="1">
      <p:cViewPr>
        <p:scale>
          <a:sx n="10" d="100"/>
          <a:sy n="10" d="100"/>
        </p:scale>
        <p:origin x="3546" y="1776"/>
      </p:cViewPr>
      <p:guideLst>
        <p:guide orient="horz" pos="6815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3499590"/>
            <a:ext cx="25733931" cy="7444669"/>
          </a:xfrm>
        </p:spPr>
        <p:txBody>
          <a:bodyPr anchor="b"/>
          <a:lstStyle>
            <a:lvl1pPr algn="ctr">
              <a:defRPr sz="1870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1355"/>
            <a:ext cx="22706410" cy="5162758"/>
          </a:xfrm>
        </p:spPr>
        <p:txBody>
          <a:bodyPr/>
          <a:lstStyle>
            <a:lvl1pPr marL="0" indent="0" algn="ctr">
              <a:buNone/>
              <a:defRPr sz="7483"/>
            </a:lvl1pPr>
            <a:lvl2pPr marL="1425595" indent="0" algn="ctr">
              <a:buNone/>
              <a:defRPr sz="6236"/>
            </a:lvl2pPr>
            <a:lvl3pPr marL="2851191" indent="0" algn="ctr">
              <a:buNone/>
              <a:defRPr sz="5613"/>
            </a:lvl3pPr>
            <a:lvl4pPr marL="4276786" indent="0" algn="ctr">
              <a:buNone/>
              <a:defRPr sz="4989"/>
            </a:lvl4pPr>
            <a:lvl5pPr marL="5702381" indent="0" algn="ctr">
              <a:buNone/>
              <a:defRPr sz="4989"/>
            </a:lvl5pPr>
            <a:lvl6pPr marL="7127977" indent="0" algn="ctr">
              <a:buNone/>
              <a:defRPr sz="4989"/>
            </a:lvl6pPr>
            <a:lvl7pPr marL="8553572" indent="0" algn="ctr">
              <a:buNone/>
              <a:defRPr sz="4989"/>
            </a:lvl7pPr>
            <a:lvl8pPr marL="9979167" indent="0" algn="ctr">
              <a:buNone/>
              <a:defRPr sz="4989"/>
            </a:lvl8pPr>
            <a:lvl9pPr marL="11404763" indent="0" algn="ctr">
              <a:buNone/>
              <a:defRPr sz="498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94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31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5331063"/>
            <a:ext cx="26112371" cy="8894992"/>
          </a:xfrm>
        </p:spPr>
        <p:txBody>
          <a:bodyPr anchor="b"/>
          <a:lstStyle>
            <a:lvl1pPr>
              <a:defRPr sz="1870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14310205"/>
            <a:ext cx="26112371" cy="4677666"/>
          </a:xfrm>
        </p:spPr>
        <p:txBody>
          <a:bodyPr/>
          <a:lstStyle>
            <a:lvl1pPr marL="0" indent="0">
              <a:buNone/>
              <a:defRPr sz="7483">
                <a:solidFill>
                  <a:schemeClr val="tx1"/>
                </a:solidFill>
              </a:defRPr>
            </a:lvl1pPr>
            <a:lvl2pPr marL="1425595" indent="0">
              <a:buNone/>
              <a:defRPr sz="6236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46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5692400"/>
            <a:ext cx="12866966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5692400"/>
            <a:ext cx="12866966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33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138485"/>
            <a:ext cx="26112371" cy="413317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5241960"/>
            <a:ext cx="12807832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7810963"/>
            <a:ext cx="12807832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5241960"/>
            <a:ext cx="12870909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7810963"/>
            <a:ext cx="12870909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20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55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626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3078850"/>
            <a:ext cx="15326827" cy="15196234"/>
          </a:xfrm>
        </p:spPr>
        <p:txBody>
          <a:bodyPr/>
          <a:lstStyle>
            <a:lvl1pPr>
              <a:defRPr sz="9978"/>
            </a:lvl1pPr>
            <a:lvl2pPr>
              <a:defRPr sz="8731"/>
            </a:lvl2pPr>
            <a:lvl3pPr>
              <a:defRPr sz="7483"/>
            </a:lvl3pPr>
            <a:lvl4pPr>
              <a:defRPr sz="6236"/>
            </a:lvl4pPr>
            <a:lvl5pPr>
              <a:defRPr sz="6236"/>
            </a:lvl5pPr>
            <a:lvl6pPr>
              <a:defRPr sz="6236"/>
            </a:lvl6pPr>
            <a:lvl7pPr>
              <a:defRPr sz="6236"/>
            </a:lvl7pPr>
            <a:lvl8pPr>
              <a:defRPr sz="6236"/>
            </a:lvl8pPr>
            <a:lvl9pPr>
              <a:defRPr sz="623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94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3078850"/>
            <a:ext cx="15326827" cy="15196234"/>
          </a:xfrm>
        </p:spPr>
        <p:txBody>
          <a:bodyPr anchor="t"/>
          <a:lstStyle>
            <a:lvl1pPr marL="0" indent="0">
              <a:buNone/>
              <a:defRPr sz="9978"/>
            </a:lvl1pPr>
            <a:lvl2pPr marL="1425595" indent="0">
              <a:buNone/>
              <a:defRPr sz="8731"/>
            </a:lvl2pPr>
            <a:lvl3pPr marL="2851191" indent="0">
              <a:buNone/>
              <a:defRPr sz="7483"/>
            </a:lvl3pPr>
            <a:lvl4pPr marL="4276786" indent="0">
              <a:buNone/>
              <a:defRPr sz="6236"/>
            </a:lvl4pPr>
            <a:lvl5pPr marL="5702381" indent="0">
              <a:buNone/>
              <a:defRPr sz="6236"/>
            </a:lvl5pPr>
            <a:lvl6pPr marL="7127977" indent="0">
              <a:buNone/>
              <a:defRPr sz="6236"/>
            </a:lvl6pPr>
            <a:lvl7pPr marL="8553572" indent="0">
              <a:buNone/>
              <a:defRPr sz="6236"/>
            </a:lvl7pPr>
            <a:lvl8pPr marL="9979167" indent="0">
              <a:buNone/>
              <a:defRPr sz="6236"/>
            </a:lvl8pPr>
            <a:lvl9pPr marL="11404763" indent="0">
              <a:buNone/>
              <a:defRPr sz="623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524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639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1138480"/>
            <a:ext cx="6528093" cy="1812163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1138480"/>
            <a:ext cx="19205838" cy="1812163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961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1138485"/>
            <a:ext cx="26112371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5692400"/>
            <a:ext cx="26112371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1A5A5-2339-4FE6-8E51-D44CE69FFA8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19457"/>
            <a:ext cx="1021788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06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51191" rtl="0" eaLnBrk="1" latinLnBrk="0" hangingPunct="1">
        <a:lnSpc>
          <a:spcPct val="90000"/>
        </a:lnSpc>
        <a:spcBef>
          <a:spcPct val="0"/>
        </a:spcBef>
        <a:buNone/>
        <a:defRPr kumimoji="1" sz="13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2798" indent="-712798" algn="l" defTabSz="2851191" rtl="0" eaLnBrk="1" latinLnBrk="0" hangingPunct="1">
        <a:lnSpc>
          <a:spcPct val="90000"/>
        </a:lnSpc>
        <a:spcBef>
          <a:spcPts val="3118"/>
        </a:spcBef>
        <a:buFont typeface="Arial" panose="020B0604020202020204" pitchFamily="34" charset="0"/>
        <a:buChar char="•"/>
        <a:defRPr kumimoji="1" sz="8731" kern="1200">
          <a:solidFill>
            <a:schemeClr val="tx1"/>
          </a:solidFill>
          <a:latin typeface="+mn-lt"/>
          <a:ea typeface="+mn-ea"/>
          <a:cs typeface="+mn-cs"/>
        </a:defRPr>
      </a:lvl1pPr>
      <a:lvl2pPr marL="2138393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7483" kern="1200">
          <a:solidFill>
            <a:schemeClr val="tx1"/>
          </a:solidFill>
          <a:latin typeface="+mn-lt"/>
          <a:ea typeface="+mn-ea"/>
          <a:cs typeface="+mn-cs"/>
        </a:defRPr>
      </a:lvl2pPr>
      <a:lvl3pPr marL="3563988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6236" kern="1200">
          <a:solidFill>
            <a:schemeClr val="tx1"/>
          </a:solidFill>
          <a:latin typeface="+mn-lt"/>
          <a:ea typeface="+mn-ea"/>
          <a:cs typeface="+mn-cs"/>
        </a:defRPr>
      </a:lvl3pPr>
      <a:lvl4pPr marL="498958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6415179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84077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926637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10691965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211756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2851191" rtl="0" eaLnBrk="1" latinLnBrk="0" hangingPunct="1">
        <a:defRPr kumimoji="1"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rgbClr val="FFD55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9AAA7DA-EA04-4FD6-8247-A169FB825536}"/>
              </a:ext>
            </a:extLst>
          </p:cNvPr>
          <p:cNvGrpSpPr/>
          <p:nvPr/>
        </p:nvGrpSpPr>
        <p:grpSpPr>
          <a:xfrm>
            <a:off x="-24732941" y="-24566135"/>
            <a:ext cx="72954787" cy="72676244"/>
            <a:chOff x="5340576" y="7031831"/>
            <a:chExt cx="10800000" cy="10800000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98000">
                <a:schemeClr val="accent4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7C14519D-A38D-4C6F-AE21-FCF0F453FD4A}"/>
                </a:ext>
              </a:extLst>
            </p:cNvPr>
            <p:cNvSpPr/>
            <p:nvPr/>
          </p:nvSpPr>
          <p:spPr>
            <a:xfrm rot="6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97935" rIns="233187" bIns="197936" numCol="1" spcCol="1270" anchor="ctr" anchorCtr="0">
              <a:noAutofit/>
            </a:bodyPr>
            <a:lstStyle/>
            <a:p>
              <a:pPr algn="ctr" defTabSz="1887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4247"/>
            </a:p>
          </p:txBody>
        </p:sp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00DB5DEB-65B5-499D-9137-AC43FE297673}"/>
                </a:ext>
              </a:extLst>
            </p:cNvPr>
            <p:cNvSpPr/>
            <p:nvPr/>
          </p:nvSpPr>
          <p:spPr>
            <a:xfrm rot="20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97935" rIns="233187" bIns="197936" numCol="1" spcCol="1270" anchor="ctr" anchorCtr="0">
              <a:noAutofit/>
            </a:bodyPr>
            <a:lstStyle/>
            <a:p>
              <a:pPr algn="ctr" defTabSz="1887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4247"/>
            </a:p>
          </p:txBody>
        </p:sp>
        <p:sp>
          <p:nvSpPr>
            <p:cNvPr id="10" name="フリーフォーム: 図形 9">
              <a:extLst>
                <a:ext uri="{FF2B5EF4-FFF2-40B4-BE49-F238E27FC236}">
                  <a16:creationId xmlns:a16="http://schemas.microsoft.com/office/drawing/2014/main" id="{9FC7B377-31AB-480A-8189-FEE8EA400C5C}"/>
                </a:ext>
              </a:extLst>
            </p:cNvPr>
            <p:cNvSpPr/>
            <p:nvPr/>
          </p:nvSpPr>
          <p:spPr>
            <a:xfrm rot="33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97935" rIns="233187" bIns="197936" numCol="1" spcCol="1270" anchor="ctr" anchorCtr="0">
              <a:noAutofit/>
            </a:bodyPr>
            <a:lstStyle/>
            <a:p>
              <a:pPr algn="ctr" defTabSz="1887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4247"/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5D8FAC84-5B50-4ED6-ABA6-46EE687E8FFC}"/>
                </a:ext>
              </a:extLst>
            </p:cNvPr>
            <p:cNvSpPr/>
            <p:nvPr/>
          </p:nvSpPr>
          <p:spPr>
            <a:xfrm rot="47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97935" rIns="233187" bIns="197936" numCol="1" spcCol="1270" anchor="ctr" anchorCtr="0">
              <a:noAutofit/>
            </a:bodyPr>
            <a:lstStyle/>
            <a:p>
              <a:pPr algn="ctr" defTabSz="1887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4247"/>
            </a:p>
          </p:txBody>
        </p:sp>
        <p:sp>
          <p:nvSpPr>
            <p:cNvPr id="12" name="フリーフォーム: 図形 11">
              <a:extLst>
                <a:ext uri="{FF2B5EF4-FFF2-40B4-BE49-F238E27FC236}">
                  <a16:creationId xmlns:a16="http://schemas.microsoft.com/office/drawing/2014/main" id="{FFE7A497-45E1-4B50-94C1-4E107C0AD420}"/>
                </a:ext>
              </a:extLst>
            </p:cNvPr>
            <p:cNvSpPr/>
            <p:nvPr/>
          </p:nvSpPr>
          <p:spPr>
            <a:xfrm rot="168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97936" rIns="233187" bIns="197935" numCol="1" spcCol="1270" anchor="ctr" anchorCtr="0">
              <a:noAutofit/>
            </a:bodyPr>
            <a:lstStyle/>
            <a:p>
              <a:pPr algn="ctr" defTabSz="1887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4247"/>
            </a:p>
          </p:txBody>
        </p:sp>
        <p:sp>
          <p:nvSpPr>
            <p:cNvPr id="13" name="フリーフォーム: 図形 12">
              <a:extLst>
                <a:ext uri="{FF2B5EF4-FFF2-40B4-BE49-F238E27FC236}">
                  <a16:creationId xmlns:a16="http://schemas.microsoft.com/office/drawing/2014/main" id="{707ACCF2-0E34-4756-85BC-2666E3552D0D}"/>
                </a:ext>
              </a:extLst>
            </p:cNvPr>
            <p:cNvSpPr/>
            <p:nvPr/>
          </p:nvSpPr>
          <p:spPr>
            <a:xfrm rot="182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97936" rIns="233187" bIns="197935" numCol="1" spcCol="1270" anchor="ctr" anchorCtr="0">
              <a:noAutofit/>
            </a:bodyPr>
            <a:lstStyle/>
            <a:p>
              <a:pPr algn="ctr" defTabSz="1887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4247"/>
            </a:p>
          </p:txBody>
        </p:sp>
        <p:sp>
          <p:nvSpPr>
            <p:cNvPr id="14" name="フリーフォーム: 図形 13">
              <a:extLst>
                <a:ext uri="{FF2B5EF4-FFF2-40B4-BE49-F238E27FC236}">
                  <a16:creationId xmlns:a16="http://schemas.microsoft.com/office/drawing/2014/main" id="{F44728C8-2F91-4A86-8870-F73DF9D907C5}"/>
                </a:ext>
              </a:extLst>
            </p:cNvPr>
            <p:cNvSpPr/>
            <p:nvPr/>
          </p:nvSpPr>
          <p:spPr>
            <a:xfrm rot="195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97936" rIns="233187" bIns="197935" numCol="1" spcCol="1270" anchor="ctr" anchorCtr="0">
              <a:noAutofit/>
            </a:bodyPr>
            <a:lstStyle/>
            <a:p>
              <a:pPr algn="ctr" defTabSz="1887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4247"/>
            </a:p>
          </p:txBody>
        </p:sp>
        <p:sp>
          <p:nvSpPr>
            <p:cNvPr id="15" name="フリーフォーム: 図形 14">
              <a:extLst>
                <a:ext uri="{FF2B5EF4-FFF2-40B4-BE49-F238E27FC236}">
                  <a16:creationId xmlns:a16="http://schemas.microsoft.com/office/drawing/2014/main" id="{FDD1ACC7-09BF-4DD6-8500-D99D30B5CB38}"/>
                </a:ext>
              </a:extLst>
            </p:cNvPr>
            <p:cNvSpPr/>
            <p:nvPr/>
          </p:nvSpPr>
          <p:spPr>
            <a:xfrm rot="209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97936" rIns="233187" bIns="197935" numCol="1" spcCol="1270" anchor="ctr" anchorCtr="0">
              <a:noAutofit/>
            </a:bodyPr>
            <a:lstStyle/>
            <a:p>
              <a:pPr algn="ctr" defTabSz="1887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4247"/>
            </a:p>
          </p:txBody>
        </p:sp>
      </p:grpSp>
      <p:sp>
        <p:nvSpPr>
          <p:cNvPr id="137" name="ひし形 136">
            <a:extLst>
              <a:ext uri="{FF2B5EF4-FFF2-40B4-BE49-F238E27FC236}">
                <a16:creationId xmlns:a16="http://schemas.microsoft.com/office/drawing/2014/main" id="{F731D33E-E0C9-49F5-AB5F-AD8979578820}"/>
              </a:ext>
            </a:extLst>
          </p:cNvPr>
          <p:cNvSpPr/>
          <p:nvPr/>
        </p:nvSpPr>
        <p:spPr>
          <a:xfrm rot="13733186">
            <a:off x="13557150" y="41934444"/>
            <a:ext cx="717204" cy="1348419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38" name="楕円 137">
            <a:extLst>
              <a:ext uri="{FF2B5EF4-FFF2-40B4-BE49-F238E27FC236}">
                <a16:creationId xmlns:a16="http://schemas.microsoft.com/office/drawing/2014/main" id="{EC81FE05-BB52-486B-A166-0C503EA0D136}"/>
              </a:ext>
            </a:extLst>
          </p:cNvPr>
          <p:cNvSpPr/>
          <p:nvPr/>
        </p:nvSpPr>
        <p:spPr>
          <a:xfrm rot="21035398">
            <a:off x="5857608" y="51733862"/>
            <a:ext cx="805850" cy="805850"/>
          </a:xfrm>
          <a:prstGeom prst="ellipse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39" name="楕円 138">
            <a:extLst>
              <a:ext uri="{FF2B5EF4-FFF2-40B4-BE49-F238E27FC236}">
                <a16:creationId xmlns:a16="http://schemas.microsoft.com/office/drawing/2014/main" id="{D1729AB1-FE91-4311-AF80-C5713FE784F1}"/>
              </a:ext>
            </a:extLst>
          </p:cNvPr>
          <p:cNvSpPr/>
          <p:nvPr/>
        </p:nvSpPr>
        <p:spPr>
          <a:xfrm rot="21035398">
            <a:off x="4892257" y="-1968097"/>
            <a:ext cx="802433" cy="80243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40" name="楕円 139">
            <a:extLst>
              <a:ext uri="{FF2B5EF4-FFF2-40B4-BE49-F238E27FC236}">
                <a16:creationId xmlns:a16="http://schemas.microsoft.com/office/drawing/2014/main" id="{A41E64F3-70D5-493C-B5D1-A381C2534A41}"/>
              </a:ext>
            </a:extLst>
          </p:cNvPr>
          <p:cNvSpPr/>
          <p:nvPr/>
        </p:nvSpPr>
        <p:spPr>
          <a:xfrm rot="21035398">
            <a:off x="-10739410" y="11382008"/>
            <a:ext cx="964998" cy="96499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42" name="ひし形 141">
            <a:extLst>
              <a:ext uri="{FF2B5EF4-FFF2-40B4-BE49-F238E27FC236}">
                <a16:creationId xmlns:a16="http://schemas.microsoft.com/office/drawing/2014/main" id="{9563C017-C1E9-44A4-80EB-7B70033DD815}"/>
              </a:ext>
            </a:extLst>
          </p:cNvPr>
          <p:cNvSpPr/>
          <p:nvPr/>
        </p:nvSpPr>
        <p:spPr>
          <a:xfrm rot="11561371">
            <a:off x="12313805" y="36045374"/>
            <a:ext cx="583400" cy="1096853"/>
          </a:xfrm>
          <a:prstGeom prst="diamond">
            <a:avLst/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43" name="ひし形 142">
            <a:extLst>
              <a:ext uri="{FF2B5EF4-FFF2-40B4-BE49-F238E27FC236}">
                <a16:creationId xmlns:a16="http://schemas.microsoft.com/office/drawing/2014/main" id="{C55114EF-318C-4FB1-9CF8-F20E22DAEA55}"/>
              </a:ext>
            </a:extLst>
          </p:cNvPr>
          <p:cNvSpPr/>
          <p:nvPr/>
        </p:nvSpPr>
        <p:spPr>
          <a:xfrm rot="11073718">
            <a:off x="13391963" y="-2141074"/>
            <a:ext cx="815072" cy="807159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44" name="ひし形 143">
            <a:extLst>
              <a:ext uri="{FF2B5EF4-FFF2-40B4-BE49-F238E27FC236}">
                <a16:creationId xmlns:a16="http://schemas.microsoft.com/office/drawing/2014/main" id="{3DAAA0F9-7EB9-4444-B61D-4A6EF591272B}"/>
              </a:ext>
            </a:extLst>
          </p:cNvPr>
          <p:cNvSpPr/>
          <p:nvPr/>
        </p:nvSpPr>
        <p:spPr>
          <a:xfrm rot="11073718">
            <a:off x="604884" y="-4366221"/>
            <a:ext cx="724670" cy="1362458"/>
          </a:xfrm>
          <a:prstGeom prst="diamond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46" name="星: 5 pt 145">
            <a:extLst>
              <a:ext uri="{FF2B5EF4-FFF2-40B4-BE49-F238E27FC236}">
                <a16:creationId xmlns:a16="http://schemas.microsoft.com/office/drawing/2014/main" id="{00621903-D8FB-4041-8DF0-782DE5CACD93}"/>
              </a:ext>
            </a:extLst>
          </p:cNvPr>
          <p:cNvSpPr/>
          <p:nvPr/>
        </p:nvSpPr>
        <p:spPr>
          <a:xfrm rot="1009093">
            <a:off x="14162712" y="-10130838"/>
            <a:ext cx="2860238" cy="2860238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34" name="星: 5 pt 133">
            <a:extLst>
              <a:ext uri="{FF2B5EF4-FFF2-40B4-BE49-F238E27FC236}">
                <a16:creationId xmlns:a16="http://schemas.microsoft.com/office/drawing/2014/main" id="{DED7C61D-E0E0-4424-A7FF-E961770C48CC}"/>
              </a:ext>
            </a:extLst>
          </p:cNvPr>
          <p:cNvSpPr/>
          <p:nvPr/>
        </p:nvSpPr>
        <p:spPr>
          <a:xfrm rot="21422734">
            <a:off x="-5220386" y="58723"/>
            <a:ext cx="2291783" cy="2291783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35" name="星: 5 pt 134">
            <a:extLst>
              <a:ext uri="{FF2B5EF4-FFF2-40B4-BE49-F238E27FC236}">
                <a16:creationId xmlns:a16="http://schemas.microsoft.com/office/drawing/2014/main" id="{5E8B9E4C-5350-46BC-9568-672F923D4570}"/>
              </a:ext>
            </a:extLst>
          </p:cNvPr>
          <p:cNvSpPr/>
          <p:nvPr/>
        </p:nvSpPr>
        <p:spPr>
          <a:xfrm rot="692515">
            <a:off x="31010429" y="-9128073"/>
            <a:ext cx="1796216" cy="1796216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36" name="星: 5 pt 135">
            <a:extLst>
              <a:ext uri="{FF2B5EF4-FFF2-40B4-BE49-F238E27FC236}">
                <a16:creationId xmlns:a16="http://schemas.microsoft.com/office/drawing/2014/main" id="{1A16DFF7-B8FD-4CC2-8790-B4EEAFD05D46}"/>
              </a:ext>
            </a:extLst>
          </p:cNvPr>
          <p:cNvSpPr/>
          <p:nvPr/>
        </p:nvSpPr>
        <p:spPr>
          <a:xfrm rot="3073094">
            <a:off x="-9062623" y="28252599"/>
            <a:ext cx="2721290" cy="2721290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645AB90-37C6-4046-A21B-6C4CBCB5AF04}"/>
              </a:ext>
            </a:extLst>
          </p:cNvPr>
          <p:cNvGrpSpPr/>
          <p:nvPr/>
        </p:nvGrpSpPr>
        <p:grpSpPr>
          <a:xfrm rot="21122284">
            <a:off x="16184940" y="4051795"/>
            <a:ext cx="14380807" cy="12019112"/>
            <a:chOff x="23514485" y="44191022"/>
            <a:chExt cx="13862028" cy="11585530"/>
          </a:xfrm>
        </p:grpSpPr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0C440570-AFE2-4766-BC94-4B83A33DAE18}"/>
                </a:ext>
              </a:extLst>
            </p:cNvPr>
            <p:cNvGrpSpPr/>
            <p:nvPr/>
          </p:nvGrpSpPr>
          <p:grpSpPr>
            <a:xfrm>
              <a:off x="31901841" y="45962682"/>
              <a:ext cx="3454074" cy="3102062"/>
              <a:chOff x="16951260" y="13434376"/>
              <a:chExt cx="3689079" cy="3313117"/>
            </a:xfrm>
          </p:grpSpPr>
          <p:sp>
            <p:nvSpPr>
              <p:cNvPr id="67" name="楕円 173">
                <a:extLst>
                  <a:ext uri="{FF2B5EF4-FFF2-40B4-BE49-F238E27FC236}">
                    <a16:creationId xmlns:a16="http://schemas.microsoft.com/office/drawing/2014/main" id="{64591B06-AC40-4840-A308-E57D7EBFB9CE}"/>
                  </a:ext>
                </a:extLst>
              </p:cNvPr>
              <p:cNvSpPr/>
              <p:nvPr/>
            </p:nvSpPr>
            <p:spPr>
              <a:xfrm rot="1779401">
                <a:off x="16951260" y="14833631"/>
                <a:ext cx="3689079" cy="1913862"/>
              </a:xfrm>
              <a:custGeom>
                <a:avLst/>
                <a:gdLst>
                  <a:gd name="connsiteX0" fmla="*/ 0 w 10138584"/>
                  <a:gd name="connsiteY0" fmla="*/ 3979575 h 7959149"/>
                  <a:gd name="connsiteX1" fmla="*/ 5069292 w 10138584"/>
                  <a:gd name="connsiteY1" fmla="*/ 0 h 7959149"/>
                  <a:gd name="connsiteX2" fmla="*/ 10138584 w 10138584"/>
                  <a:gd name="connsiteY2" fmla="*/ 3979575 h 7959149"/>
                  <a:gd name="connsiteX3" fmla="*/ 5069292 w 10138584"/>
                  <a:gd name="connsiteY3" fmla="*/ 7959150 h 7959149"/>
                  <a:gd name="connsiteX4" fmla="*/ 0 w 10138584"/>
                  <a:gd name="connsiteY4" fmla="*/ 3979575 h 7959149"/>
                  <a:gd name="connsiteX0" fmla="*/ 0 w 10125073"/>
                  <a:gd name="connsiteY0" fmla="*/ 3979754 h 7959496"/>
                  <a:gd name="connsiteX1" fmla="*/ 5069292 w 10125073"/>
                  <a:gd name="connsiteY1" fmla="*/ 179 h 7959496"/>
                  <a:gd name="connsiteX2" fmla="*/ 10125073 w 10125073"/>
                  <a:gd name="connsiteY2" fmla="*/ 3858888 h 7959496"/>
                  <a:gd name="connsiteX3" fmla="*/ 5069292 w 10125073"/>
                  <a:gd name="connsiteY3" fmla="*/ 7959329 h 7959496"/>
                  <a:gd name="connsiteX4" fmla="*/ 0 w 10125073"/>
                  <a:gd name="connsiteY4" fmla="*/ 3979754 h 7959496"/>
                  <a:gd name="connsiteX0" fmla="*/ 0 w 10133651"/>
                  <a:gd name="connsiteY0" fmla="*/ 3979754 h 7959496"/>
                  <a:gd name="connsiteX1" fmla="*/ 5069292 w 10133651"/>
                  <a:gd name="connsiteY1" fmla="*/ 179 h 7959496"/>
                  <a:gd name="connsiteX2" fmla="*/ 10125073 w 10133651"/>
                  <a:gd name="connsiteY2" fmla="*/ 3858888 h 7959496"/>
                  <a:gd name="connsiteX3" fmla="*/ 5069292 w 10133651"/>
                  <a:gd name="connsiteY3" fmla="*/ 7959329 h 7959496"/>
                  <a:gd name="connsiteX4" fmla="*/ 0 w 10133651"/>
                  <a:gd name="connsiteY4" fmla="*/ 3979754 h 7959496"/>
                  <a:gd name="connsiteX0" fmla="*/ 0 w 9883516"/>
                  <a:gd name="connsiteY0" fmla="*/ 3386456 h 7972328"/>
                  <a:gd name="connsiteX1" fmla="*/ 4819251 w 9883516"/>
                  <a:gd name="connsiteY1" fmla="*/ 3520 h 7972328"/>
                  <a:gd name="connsiteX2" fmla="*/ 9875032 w 9883516"/>
                  <a:gd name="connsiteY2" fmla="*/ 3862229 h 7972328"/>
                  <a:gd name="connsiteX3" fmla="*/ 4819251 w 9883516"/>
                  <a:gd name="connsiteY3" fmla="*/ 7962670 h 7972328"/>
                  <a:gd name="connsiteX4" fmla="*/ 0 w 9883516"/>
                  <a:gd name="connsiteY4" fmla="*/ 3386456 h 7972328"/>
                  <a:gd name="connsiteX0" fmla="*/ 0 w 9885888"/>
                  <a:gd name="connsiteY0" fmla="*/ 3386456 h 8032915"/>
                  <a:gd name="connsiteX1" fmla="*/ 4819251 w 9885888"/>
                  <a:gd name="connsiteY1" fmla="*/ 3520 h 8032915"/>
                  <a:gd name="connsiteX2" fmla="*/ 9875032 w 9885888"/>
                  <a:gd name="connsiteY2" fmla="*/ 3862229 h 8032915"/>
                  <a:gd name="connsiteX3" fmla="*/ 4819251 w 9885888"/>
                  <a:gd name="connsiteY3" fmla="*/ 7962670 h 8032915"/>
                  <a:gd name="connsiteX4" fmla="*/ 0 w 9885888"/>
                  <a:gd name="connsiteY4" fmla="*/ 3386456 h 8032915"/>
                  <a:gd name="connsiteX0" fmla="*/ 95485 w 9981373"/>
                  <a:gd name="connsiteY0" fmla="*/ 3391162 h 8037621"/>
                  <a:gd name="connsiteX1" fmla="*/ 4914736 w 9981373"/>
                  <a:gd name="connsiteY1" fmla="*/ 8226 h 8037621"/>
                  <a:gd name="connsiteX2" fmla="*/ 9970517 w 9981373"/>
                  <a:gd name="connsiteY2" fmla="*/ 3866935 h 8037621"/>
                  <a:gd name="connsiteX3" fmla="*/ 4914736 w 9981373"/>
                  <a:gd name="connsiteY3" fmla="*/ 7967376 h 8037621"/>
                  <a:gd name="connsiteX4" fmla="*/ 95485 w 9981373"/>
                  <a:gd name="connsiteY4" fmla="*/ 3391162 h 8037621"/>
                  <a:gd name="connsiteX0" fmla="*/ 95485 w 9981373"/>
                  <a:gd name="connsiteY0" fmla="*/ 3384645 h 8031104"/>
                  <a:gd name="connsiteX1" fmla="*/ 4914736 w 9981373"/>
                  <a:gd name="connsiteY1" fmla="*/ 1709 h 8031104"/>
                  <a:gd name="connsiteX2" fmla="*/ 9970517 w 9981373"/>
                  <a:gd name="connsiteY2" fmla="*/ 3860418 h 8031104"/>
                  <a:gd name="connsiteX3" fmla="*/ 4914736 w 9981373"/>
                  <a:gd name="connsiteY3" fmla="*/ 7960859 h 8031104"/>
                  <a:gd name="connsiteX4" fmla="*/ 95485 w 9981373"/>
                  <a:gd name="connsiteY4" fmla="*/ 3384645 h 8031104"/>
                  <a:gd name="connsiteX0" fmla="*/ 95485 w 9970517"/>
                  <a:gd name="connsiteY0" fmla="*/ 3384645 h 8008977"/>
                  <a:gd name="connsiteX1" fmla="*/ 4914736 w 9970517"/>
                  <a:gd name="connsiteY1" fmla="*/ 1709 h 8008977"/>
                  <a:gd name="connsiteX2" fmla="*/ 9970517 w 9970517"/>
                  <a:gd name="connsiteY2" fmla="*/ 3860418 h 8008977"/>
                  <a:gd name="connsiteX3" fmla="*/ 4914736 w 9970517"/>
                  <a:gd name="connsiteY3" fmla="*/ 7960859 h 8008977"/>
                  <a:gd name="connsiteX4" fmla="*/ 95485 w 9970517"/>
                  <a:gd name="connsiteY4" fmla="*/ 3384645 h 8008977"/>
                  <a:gd name="connsiteX0" fmla="*/ 95485 w 9970517"/>
                  <a:gd name="connsiteY0" fmla="*/ 3393137 h 8017469"/>
                  <a:gd name="connsiteX1" fmla="*/ 4914736 w 9970517"/>
                  <a:gd name="connsiteY1" fmla="*/ 10201 h 8017469"/>
                  <a:gd name="connsiteX2" fmla="*/ 9970517 w 9970517"/>
                  <a:gd name="connsiteY2" fmla="*/ 3868910 h 8017469"/>
                  <a:gd name="connsiteX3" fmla="*/ 4914736 w 9970517"/>
                  <a:gd name="connsiteY3" fmla="*/ 7969351 h 8017469"/>
                  <a:gd name="connsiteX4" fmla="*/ 95485 w 9970517"/>
                  <a:gd name="connsiteY4" fmla="*/ 3393137 h 8017469"/>
                  <a:gd name="connsiteX0" fmla="*/ 115798 w 9990830"/>
                  <a:gd name="connsiteY0" fmla="*/ 3393137 h 8017469"/>
                  <a:gd name="connsiteX1" fmla="*/ 4935049 w 9990830"/>
                  <a:gd name="connsiteY1" fmla="*/ 10201 h 8017469"/>
                  <a:gd name="connsiteX2" fmla="*/ 9990830 w 9990830"/>
                  <a:gd name="connsiteY2" fmla="*/ 3868910 h 8017469"/>
                  <a:gd name="connsiteX3" fmla="*/ 4935049 w 9990830"/>
                  <a:gd name="connsiteY3" fmla="*/ 7969351 h 8017469"/>
                  <a:gd name="connsiteX4" fmla="*/ 115798 w 9990830"/>
                  <a:gd name="connsiteY4" fmla="*/ 3393137 h 801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90830" h="8017469">
                    <a:moveTo>
                      <a:pt x="115798" y="3393137"/>
                    </a:moveTo>
                    <a:cubicBezTo>
                      <a:pt x="870772" y="602286"/>
                      <a:pt x="2897894" y="173706"/>
                      <a:pt x="4935049" y="10201"/>
                    </a:cubicBezTo>
                    <a:cubicBezTo>
                      <a:pt x="6972204" y="-153304"/>
                      <a:pt x="9990830" y="1671051"/>
                      <a:pt x="9990830" y="3868910"/>
                    </a:cubicBezTo>
                    <a:cubicBezTo>
                      <a:pt x="9963923" y="7178358"/>
                      <a:pt x="7419258" y="8271664"/>
                      <a:pt x="4935049" y="7969351"/>
                    </a:cubicBezTo>
                    <a:cubicBezTo>
                      <a:pt x="2450840" y="7667038"/>
                      <a:pt x="-639176" y="6183988"/>
                      <a:pt x="115798" y="33931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547"/>
              </a:p>
            </p:txBody>
          </p:sp>
          <p:sp>
            <p:nvSpPr>
              <p:cNvPr id="68" name="楕円 173">
                <a:extLst>
                  <a:ext uri="{FF2B5EF4-FFF2-40B4-BE49-F238E27FC236}">
                    <a16:creationId xmlns:a16="http://schemas.microsoft.com/office/drawing/2014/main" id="{6177FDED-CFE1-4FE2-93A0-F848A10DCAC9}"/>
                  </a:ext>
                </a:extLst>
              </p:cNvPr>
              <p:cNvSpPr/>
              <p:nvPr/>
            </p:nvSpPr>
            <p:spPr>
              <a:xfrm rot="1779401">
                <a:off x="18000270" y="14439178"/>
                <a:ext cx="2192590" cy="1913862"/>
              </a:xfrm>
              <a:custGeom>
                <a:avLst/>
                <a:gdLst>
                  <a:gd name="connsiteX0" fmla="*/ 0 w 10138584"/>
                  <a:gd name="connsiteY0" fmla="*/ 3979575 h 7959149"/>
                  <a:gd name="connsiteX1" fmla="*/ 5069292 w 10138584"/>
                  <a:gd name="connsiteY1" fmla="*/ 0 h 7959149"/>
                  <a:gd name="connsiteX2" fmla="*/ 10138584 w 10138584"/>
                  <a:gd name="connsiteY2" fmla="*/ 3979575 h 7959149"/>
                  <a:gd name="connsiteX3" fmla="*/ 5069292 w 10138584"/>
                  <a:gd name="connsiteY3" fmla="*/ 7959150 h 7959149"/>
                  <a:gd name="connsiteX4" fmla="*/ 0 w 10138584"/>
                  <a:gd name="connsiteY4" fmla="*/ 3979575 h 7959149"/>
                  <a:gd name="connsiteX0" fmla="*/ 0 w 10125073"/>
                  <a:gd name="connsiteY0" fmla="*/ 3979754 h 7959496"/>
                  <a:gd name="connsiteX1" fmla="*/ 5069292 w 10125073"/>
                  <a:gd name="connsiteY1" fmla="*/ 179 h 7959496"/>
                  <a:gd name="connsiteX2" fmla="*/ 10125073 w 10125073"/>
                  <a:gd name="connsiteY2" fmla="*/ 3858888 h 7959496"/>
                  <a:gd name="connsiteX3" fmla="*/ 5069292 w 10125073"/>
                  <a:gd name="connsiteY3" fmla="*/ 7959329 h 7959496"/>
                  <a:gd name="connsiteX4" fmla="*/ 0 w 10125073"/>
                  <a:gd name="connsiteY4" fmla="*/ 3979754 h 7959496"/>
                  <a:gd name="connsiteX0" fmla="*/ 0 w 10133651"/>
                  <a:gd name="connsiteY0" fmla="*/ 3979754 h 7959496"/>
                  <a:gd name="connsiteX1" fmla="*/ 5069292 w 10133651"/>
                  <a:gd name="connsiteY1" fmla="*/ 179 h 7959496"/>
                  <a:gd name="connsiteX2" fmla="*/ 10125073 w 10133651"/>
                  <a:gd name="connsiteY2" fmla="*/ 3858888 h 7959496"/>
                  <a:gd name="connsiteX3" fmla="*/ 5069292 w 10133651"/>
                  <a:gd name="connsiteY3" fmla="*/ 7959329 h 7959496"/>
                  <a:gd name="connsiteX4" fmla="*/ 0 w 10133651"/>
                  <a:gd name="connsiteY4" fmla="*/ 3979754 h 7959496"/>
                  <a:gd name="connsiteX0" fmla="*/ 0 w 9883516"/>
                  <a:gd name="connsiteY0" fmla="*/ 3386456 h 7972328"/>
                  <a:gd name="connsiteX1" fmla="*/ 4819251 w 9883516"/>
                  <a:gd name="connsiteY1" fmla="*/ 3520 h 7972328"/>
                  <a:gd name="connsiteX2" fmla="*/ 9875032 w 9883516"/>
                  <a:gd name="connsiteY2" fmla="*/ 3862229 h 7972328"/>
                  <a:gd name="connsiteX3" fmla="*/ 4819251 w 9883516"/>
                  <a:gd name="connsiteY3" fmla="*/ 7962670 h 7972328"/>
                  <a:gd name="connsiteX4" fmla="*/ 0 w 9883516"/>
                  <a:gd name="connsiteY4" fmla="*/ 3386456 h 7972328"/>
                  <a:gd name="connsiteX0" fmla="*/ 0 w 9885888"/>
                  <a:gd name="connsiteY0" fmla="*/ 3386456 h 8032915"/>
                  <a:gd name="connsiteX1" fmla="*/ 4819251 w 9885888"/>
                  <a:gd name="connsiteY1" fmla="*/ 3520 h 8032915"/>
                  <a:gd name="connsiteX2" fmla="*/ 9875032 w 9885888"/>
                  <a:gd name="connsiteY2" fmla="*/ 3862229 h 8032915"/>
                  <a:gd name="connsiteX3" fmla="*/ 4819251 w 9885888"/>
                  <a:gd name="connsiteY3" fmla="*/ 7962670 h 8032915"/>
                  <a:gd name="connsiteX4" fmla="*/ 0 w 9885888"/>
                  <a:gd name="connsiteY4" fmla="*/ 3386456 h 8032915"/>
                  <a:gd name="connsiteX0" fmla="*/ 95485 w 9981373"/>
                  <a:gd name="connsiteY0" fmla="*/ 3391162 h 8037621"/>
                  <a:gd name="connsiteX1" fmla="*/ 4914736 w 9981373"/>
                  <a:gd name="connsiteY1" fmla="*/ 8226 h 8037621"/>
                  <a:gd name="connsiteX2" fmla="*/ 9970517 w 9981373"/>
                  <a:gd name="connsiteY2" fmla="*/ 3866935 h 8037621"/>
                  <a:gd name="connsiteX3" fmla="*/ 4914736 w 9981373"/>
                  <a:gd name="connsiteY3" fmla="*/ 7967376 h 8037621"/>
                  <a:gd name="connsiteX4" fmla="*/ 95485 w 9981373"/>
                  <a:gd name="connsiteY4" fmla="*/ 3391162 h 8037621"/>
                  <a:gd name="connsiteX0" fmla="*/ 95485 w 9981373"/>
                  <a:gd name="connsiteY0" fmla="*/ 3384645 h 8031104"/>
                  <a:gd name="connsiteX1" fmla="*/ 4914736 w 9981373"/>
                  <a:gd name="connsiteY1" fmla="*/ 1709 h 8031104"/>
                  <a:gd name="connsiteX2" fmla="*/ 9970517 w 9981373"/>
                  <a:gd name="connsiteY2" fmla="*/ 3860418 h 8031104"/>
                  <a:gd name="connsiteX3" fmla="*/ 4914736 w 9981373"/>
                  <a:gd name="connsiteY3" fmla="*/ 7960859 h 8031104"/>
                  <a:gd name="connsiteX4" fmla="*/ 95485 w 9981373"/>
                  <a:gd name="connsiteY4" fmla="*/ 3384645 h 8031104"/>
                  <a:gd name="connsiteX0" fmla="*/ 95485 w 9970517"/>
                  <a:gd name="connsiteY0" fmla="*/ 3384645 h 8008977"/>
                  <a:gd name="connsiteX1" fmla="*/ 4914736 w 9970517"/>
                  <a:gd name="connsiteY1" fmla="*/ 1709 h 8008977"/>
                  <a:gd name="connsiteX2" fmla="*/ 9970517 w 9970517"/>
                  <a:gd name="connsiteY2" fmla="*/ 3860418 h 8008977"/>
                  <a:gd name="connsiteX3" fmla="*/ 4914736 w 9970517"/>
                  <a:gd name="connsiteY3" fmla="*/ 7960859 h 8008977"/>
                  <a:gd name="connsiteX4" fmla="*/ 95485 w 9970517"/>
                  <a:gd name="connsiteY4" fmla="*/ 3384645 h 8008977"/>
                  <a:gd name="connsiteX0" fmla="*/ 95485 w 9970517"/>
                  <a:gd name="connsiteY0" fmla="*/ 3393137 h 8017469"/>
                  <a:gd name="connsiteX1" fmla="*/ 4914736 w 9970517"/>
                  <a:gd name="connsiteY1" fmla="*/ 10201 h 8017469"/>
                  <a:gd name="connsiteX2" fmla="*/ 9970517 w 9970517"/>
                  <a:gd name="connsiteY2" fmla="*/ 3868910 h 8017469"/>
                  <a:gd name="connsiteX3" fmla="*/ 4914736 w 9970517"/>
                  <a:gd name="connsiteY3" fmla="*/ 7969351 h 8017469"/>
                  <a:gd name="connsiteX4" fmla="*/ 95485 w 9970517"/>
                  <a:gd name="connsiteY4" fmla="*/ 3393137 h 8017469"/>
                  <a:gd name="connsiteX0" fmla="*/ 115798 w 9990830"/>
                  <a:gd name="connsiteY0" fmla="*/ 3393137 h 8017469"/>
                  <a:gd name="connsiteX1" fmla="*/ 4935049 w 9990830"/>
                  <a:gd name="connsiteY1" fmla="*/ 10201 h 8017469"/>
                  <a:gd name="connsiteX2" fmla="*/ 9990830 w 9990830"/>
                  <a:gd name="connsiteY2" fmla="*/ 3868910 h 8017469"/>
                  <a:gd name="connsiteX3" fmla="*/ 4935049 w 9990830"/>
                  <a:gd name="connsiteY3" fmla="*/ 7969351 h 8017469"/>
                  <a:gd name="connsiteX4" fmla="*/ 115798 w 9990830"/>
                  <a:gd name="connsiteY4" fmla="*/ 3393137 h 801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90830" h="8017469">
                    <a:moveTo>
                      <a:pt x="115798" y="3393137"/>
                    </a:moveTo>
                    <a:cubicBezTo>
                      <a:pt x="870772" y="602286"/>
                      <a:pt x="2897894" y="173706"/>
                      <a:pt x="4935049" y="10201"/>
                    </a:cubicBezTo>
                    <a:cubicBezTo>
                      <a:pt x="6972204" y="-153304"/>
                      <a:pt x="9990830" y="1671051"/>
                      <a:pt x="9990830" y="3868910"/>
                    </a:cubicBezTo>
                    <a:cubicBezTo>
                      <a:pt x="9963923" y="7178358"/>
                      <a:pt x="7419258" y="8271664"/>
                      <a:pt x="4935049" y="7969351"/>
                    </a:cubicBezTo>
                    <a:cubicBezTo>
                      <a:pt x="2450840" y="7667038"/>
                      <a:pt x="-639176" y="6183988"/>
                      <a:pt x="115798" y="33931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547"/>
              </a:p>
            </p:txBody>
          </p:sp>
          <p:sp>
            <p:nvSpPr>
              <p:cNvPr id="69" name="楕円 173">
                <a:extLst>
                  <a:ext uri="{FF2B5EF4-FFF2-40B4-BE49-F238E27FC236}">
                    <a16:creationId xmlns:a16="http://schemas.microsoft.com/office/drawing/2014/main" id="{816A53C9-3BDF-46DA-AB6A-A00683AEDF92}"/>
                  </a:ext>
                </a:extLst>
              </p:cNvPr>
              <p:cNvSpPr/>
              <p:nvPr/>
            </p:nvSpPr>
            <p:spPr>
              <a:xfrm rot="1999132">
                <a:off x="19114860" y="13434376"/>
                <a:ext cx="1242942" cy="2093975"/>
              </a:xfrm>
              <a:prstGeom prst="roundRect">
                <a:avLst>
                  <a:gd name="adj" fmla="val 2885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547"/>
              </a:p>
            </p:txBody>
          </p:sp>
        </p:grpSp>
        <p:sp>
          <p:nvSpPr>
            <p:cNvPr id="174" name="楕円 173">
              <a:extLst>
                <a:ext uri="{FF2B5EF4-FFF2-40B4-BE49-F238E27FC236}">
                  <a16:creationId xmlns:a16="http://schemas.microsoft.com/office/drawing/2014/main" id="{C1FD6DF8-13F8-492E-B975-769811AED435}"/>
                </a:ext>
              </a:extLst>
            </p:cNvPr>
            <p:cNvSpPr/>
            <p:nvPr/>
          </p:nvSpPr>
          <p:spPr>
            <a:xfrm rot="1224882">
              <a:off x="26672860" y="48497024"/>
              <a:ext cx="9071258" cy="7279528"/>
            </a:xfrm>
            <a:custGeom>
              <a:avLst/>
              <a:gdLst>
                <a:gd name="connsiteX0" fmla="*/ 0 w 10138584"/>
                <a:gd name="connsiteY0" fmla="*/ 3979575 h 7959149"/>
                <a:gd name="connsiteX1" fmla="*/ 5069292 w 10138584"/>
                <a:gd name="connsiteY1" fmla="*/ 0 h 7959149"/>
                <a:gd name="connsiteX2" fmla="*/ 10138584 w 10138584"/>
                <a:gd name="connsiteY2" fmla="*/ 3979575 h 7959149"/>
                <a:gd name="connsiteX3" fmla="*/ 5069292 w 10138584"/>
                <a:gd name="connsiteY3" fmla="*/ 7959150 h 7959149"/>
                <a:gd name="connsiteX4" fmla="*/ 0 w 10138584"/>
                <a:gd name="connsiteY4" fmla="*/ 3979575 h 7959149"/>
                <a:gd name="connsiteX0" fmla="*/ 0 w 10125073"/>
                <a:gd name="connsiteY0" fmla="*/ 3979754 h 7959496"/>
                <a:gd name="connsiteX1" fmla="*/ 5069292 w 10125073"/>
                <a:gd name="connsiteY1" fmla="*/ 179 h 7959496"/>
                <a:gd name="connsiteX2" fmla="*/ 10125073 w 10125073"/>
                <a:gd name="connsiteY2" fmla="*/ 3858888 h 7959496"/>
                <a:gd name="connsiteX3" fmla="*/ 5069292 w 10125073"/>
                <a:gd name="connsiteY3" fmla="*/ 7959329 h 7959496"/>
                <a:gd name="connsiteX4" fmla="*/ 0 w 10125073"/>
                <a:gd name="connsiteY4" fmla="*/ 3979754 h 7959496"/>
                <a:gd name="connsiteX0" fmla="*/ 0 w 10133651"/>
                <a:gd name="connsiteY0" fmla="*/ 3979754 h 7959496"/>
                <a:gd name="connsiteX1" fmla="*/ 5069292 w 10133651"/>
                <a:gd name="connsiteY1" fmla="*/ 179 h 7959496"/>
                <a:gd name="connsiteX2" fmla="*/ 10125073 w 10133651"/>
                <a:gd name="connsiteY2" fmla="*/ 3858888 h 7959496"/>
                <a:gd name="connsiteX3" fmla="*/ 5069292 w 10133651"/>
                <a:gd name="connsiteY3" fmla="*/ 7959329 h 7959496"/>
                <a:gd name="connsiteX4" fmla="*/ 0 w 10133651"/>
                <a:gd name="connsiteY4" fmla="*/ 3979754 h 7959496"/>
                <a:gd name="connsiteX0" fmla="*/ 0 w 9883516"/>
                <a:gd name="connsiteY0" fmla="*/ 3386456 h 7972328"/>
                <a:gd name="connsiteX1" fmla="*/ 4819251 w 9883516"/>
                <a:gd name="connsiteY1" fmla="*/ 3520 h 7972328"/>
                <a:gd name="connsiteX2" fmla="*/ 9875032 w 9883516"/>
                <a:gd name="connsiteY2" fmla="*/ 3862229 h 7972328"/>
                <a:gd name="connsiteX3" fmla="*/ 4819251 w 9883516"/>
                <a:gd name="connsiteY3" fmla="*/ 7962670 h 7972328"/>
                <a:gd name="connsiteX4" fmla="*/ 0 w 9883516"/>
                <a:gd name="connsiteY4" fmla="*/ 3386456 h 7972328"/>
                <a:gd name="connsiteX0" fmla="*/ 0 w 9885888"/>
                <a:gd name="connsiteY0" fmla="*/ 3386456 h 8032915"/>
                <a:gd name="connsiteX1" fmla="*/ 4819251 w 9885888"/>
                <a:gd name="connsiteY1" fmla="*/ 3520 h 8032915"/>
                <a:gd name="connsiteX2" fmla="*/ 9875032 w 9885888"/>
                <a:gd name="connsiteY2" fmla="*/ 3862229 h 8032915"/>
                <a:gd name="connsiteX3" fmla="*/ 4819251 w 9885888"/>
                <a:gd name="connsiteY3" fmla="*/ 7962670 h 8032915"/>
                <a:gd name="connsiteX4" fmla="*/ 0 w 9885888"/>
                <a:gd name="connsiteY4" fmla="*/ 3386456 h 8032915"/>
                <a:gd name="connsiteX0" fmla="*/ 95485 w 9981373"/>
                <a:gd name="connsiteY0" fmla="*/ 3391162 h 8037621"/>
                <a:gd name="connsiteX1" fmla="*/ 4914736 w 9981373"/>
                <a:gd name="connsiteY1" fmla="*/ 8226 h 8037621"/>
                <a:gd name="connsiteX2" fmla="*/ 9970517 w 9981373"/>
                <a:gd name="connsiteY2" fmla="*/ 3866935 h 8037621"/>
                <a:gd name="connsiteX3" fmla="*/ 4914736 w 9981373"/>
                <a:gd name="connsiteY3" fmla="*/ 7967376 h 8037621"/>
                <a:gd name="connsiteX4" fmla="*/ 95485 w 9981373"/>
                <a:gd name="connsiteY4" fmla="*/ 3391162 h 8037621"/>
                <a:gd name="connsiteX0" fmla="*/ 95485 w 9981373"/>
                <a:gd name="connsiteY0" fmla="*/ 3384645 h 8031104"/>
                <a:gd name="connsiteX1" fmla="*/ 4914736 w 9981373"/>
                <a:gd name="connsiteY1" fmla="*/ 1709 h 8031104"/>
                <a:gd name="connsiteX2" fmla="*/ 9970517 w 9981373"/>
                <a:gd name="connsiteY2" fmla="*/ 3860418 h 8031104"/>
                <a:gd name="connsiteX3" fmla="*/ 4914736 w 9981373"/>
                <a:gd name="connsiteY3" fmla="*/ 7960859 h 8031104"/>
                <a:gd name="connsiteX4" fmla="*/ 95485 w 9981373"/>
                <a:gd name="connsiteY4" fmla="*/ 3384645 h 8031104"/>
                <a:gd name="connsiteX0" fmla="*/ 95485 w 9970517"/>
                <a:gd name="connsiteY0" fmla="*/ 3384645 h 8008977"/>
                <a:gd name="connsiteX1" fmla="*/ 4914736 w 9970517"/>
                <a:gd name="connsiteY1" fmla="*/ 1709 h 8008977"/>
                <a:gd name="connsiteX2" fmla="*/ 9970517 w 9970517"/>
                <a:gd name="connsiteY2" fmla="*/ 3860418 h 8008977"/>
                <a:gd name="connsiteX3" fmla="*/ 4914736 w 9970517"/>
                <a:gd name="connsiteY3" fmla="*/ 7960859 h 8008977"/>
                <a:gd name="connsiteX4" fmla="*/ 95485 w 9970517"/>
                <a:gd name="connsiteY4" fmla="*/ 3384645 h 8008977"/>
                <a:gd name="connsiteX0" fmla="*/ 95485 w 9970517"/>
                <a:gd name="connsiteY0" fmla="*/ 3393137 h 8017469"/>
                <a:gd name="connsiteX1" fmla="*/ 4914736 w 9970517"/>
                <a:gd name="connsiteY1" fmla="*/ 10201 h 8017469"/>
                <a:gd name="connsiteX2" fmla="*/ 9970517 w 9970517"/>
                <a:gd name="connsiteY2" fmla="*/ 3868910 h 8017469"/>
                <a:gd name="connsiteX3" fmla="*/ 4914736 w 9970517"/>
                <a:gd name="connsiteY3" fmla="*/ 7969351 h 8017469"/>
                <a:gd name="connsiteX4" fmla="*/ 95485 w 9970517"/>
                <a:gd name="connsiteY4" fmla="*/ 3393137 h 8017469"/>
                <a:gd name="connsiteX0" fmla="*/ 115798 w 9990830"/>
                <a:gd name="connsiteY0" fmla="*/ 3393137 h 8017469"/>
                <a:gd name="connsiteX1" fmla="*/ 4935049 w 9990830"/>
                <a:gd name="connsiteY1" fmla="*/ 10201 h 8017469"/>
                <a:gd name="connsiteX2" fmla="*/ 9990830 w 9990830"/>
                <a:gd name="connsiteY2" fmla="*/ 3868910 h 8017469"/>
                <a:gd name="connsiteX3" fmla="*/ 4935049 w 9990830"/>
                <a:gd name="connsiteY3" fmla="*/ 7969351 h 8017469"/>
                <a:gd name="connsiteX4" fmla="*/ 115798 w 9990830"/>
                <a:gd name="connsiteY4" fmla="*/ 3393137 h 801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0830" h="8017469">
                  <a:moveTo>
                    <a:pt x="115798" y="3393137"/>
                  </a:moveTo>
                  <a:cubicBezTo>
                    <a:pt x="870772" y="602286"/>
                    <a:pt x="2897894" y="173706"/>
                    <a:pt x="4935049" y="10201"/>
                  </a:cubicBezTo>
                  <a:cubicBezTo>
                    <a:pt x="6972204" y="-153304"/>
                    <a:pt x="9990830" y="1671051"/>
                    <a:pt x="9990830" y="3868910"/>
                  </a:cubicBezTo>
                  <a:cubicBezTo>
                    <a:pt x="9963923" y="7178358"/>
                    <a:pt x="7419258" y="8271664"/>
                    <a:pt x="4935049" y="7969351"/>
                  </a:cubicBezTo>
                  <a:cubicBezTo>
                    <a:pt x="2450840" y="7667038"/>
                    <a:pt x="-639176" y="6183988"/>
                    <a:pt x="115798" y="3393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547"/>
            </a:p>
          </p:txBody>
        </p:sp>
        <p:pic>
          <p:nvPicPr>
            <p:cNvPr id="132" name="図 131">
              <a:extLst>
                <a:ext uri="{FF2B5EF4-FFF2-40B4-BE49-F238E27FC236}">
                  <a16:creationId xmlns:a16="http://schemas.microsoft.com/office/drawing/2014/main" id="{1B8C06D8-C9D1-43EB-B06E-07E6EE7BC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411010" flipH="1">
              <a:off x="23514485" y="44191022"/>
              <a:ext cx="13862028" cy="10771557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4750629-9756-4EA0-8368-AD575943C43B}"/>
              </a:ext>
            </a:extLst>
          </p:cNvPr>
          <p:cNvGrpSpPr/>
          <p:nvPr/>
        </p:nvGrpSpPr>
        <p:grpSpPr>
          <a:xfrm rot="21290040">
            <a:off x="833662" y="-352822"/>
            <a:ext cx="24564888" cy="8894757"/>
            <a:chOff x="569530" y="5648076"/>
            <a:chExt cx="34747205" cy="1571358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A098485-04FC-45F1-B7B0-0AE0A123C9D5}"/>
                </a:ext>
              </a:extLst>
            </p:cNvPr>
            <p:cNvSpPr txBox="1"/>
            <p:nvPr/>
          </p:nvSpPr>
          <p:spPr>
            <a:xfrm>
              <a:off x="569532" y="5648078"/>
              <a:ext cx="34747203" cy="1571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600" dirty="0">
                  <a:ln w="4826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残高、</a:t>
              </a:r>
              <a:r>
                <a:rPr kumimoji="1" lang="en-US" altLang="ja-JP" sz="28600" dirty="0">
                  <a:ln w="4826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8600" dirty="0">
                <a:ln w="482600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BC41151-FDFC-4E7C-AE06-FB3C5BBCFFAC}"/>
                </a:ext>
              </a:extLst>
            </p:cNvPr>
            <p:cNvSpPr txBox="1"/>
            <p:nvPr/>
          </p:nvSpPr>
          <p:spPr>
            <a:xfrm>
              <a:off x="569530" y="5648076"/>
              <a:ext cx="34747199" cy="1571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600" dirty="0">
                  <a:ln w="171450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残高、</a:t>
              </a:r>
              <a:r>
                <a:rPr kumimoji="1" lang="en-US" altLang="ja-JP" sz="28600" dirty="0">
                  <a:ln w="171450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8600" dirty="0">
                <a:ln w="171450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5700730-8676-4B33-8154-B0DBF1B492C2}"/>
              </a:ext>
            </a:extLst>
          </p:cNvPr>
          <p:cNvSpPr/>
          <p:nvPr/>
        </p:nvSpPr>
        <p:spPr>
          <a:xfrm>
            <a:off x="1959733" y="15642333"/>
            <a:ext cx="26467772" cy="47182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4299258-1E53-4230-A7FA-137915EA663F}"/>
              </a:ext>
            </a:extLst>
          </p:cNvPr>
          <p:cNvSpPr/>
          <p:nvPr/>
        </p:nvSpPr>
        <p:spPr>
          <a:xfrm>
            <a:off x="2632649" y="16174492"/>
            <a:ext cx="25121945" cy="3682081"/>
          </a:xfrm>
          <a:prstGeom prst="roundRect">
            <a:avLst/>
          </a:prstGeom>
          <a:solidFill>
            <a:schemeClr val="bg1"/>
          </a:solidFill>
          <a:ln w="187325" cap="rnd">
            <a:solidFill>
              <a:srgbClr val="0070C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 dirty="0"/>
          </a:p>
        </p:txBody>
      </p: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id="{27C33BA6-A0EA-44B0-BC2F-D9B4CBE02135}"/>
              </a:ext>
            </a:extLst>
          </p:cNvPr>
          <p:cNvGrpSpPr/>
          <p:nvPr/>
        </p:nvGrpSpPr>
        <p:grpSpPr>
          <a:xfrm>
            <a:off x="706328" y="8932736"/>
            <a:ext cx="6351096" cy="6351095"/>
            <a:chOff x="826870" y="16490699"/>
            <a:chExt cx="6857618" cy="6857618"/>
          </a:xfrm>
        </p:grpSpPr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B7FD13C6-C107-4C4E-A63B-245BF6C82EA4}"/>
                </a:ext>
              </a:extLst>
            </p:cNvPr>
            <p:cNvSpPr/>
            <p:nvPr/>
          </p:nvSpPr>
          <p:spPr>
            <a:xfrm>
              <a:off x="826870" y="16490699"/>
              <a:ext cx="6857618" cy="6857618"/>
            </a:xfrm>
            <a:prstGeom prst="ellipse">
              <a:avLst/>
            </a:prstGeom>
            <a:solidFill>
              <a:srgbClr val="E0714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547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B2D0738-BBB1-4E6B-984C-59754C53B5F4}"/>
                </a:ext>
              </a:extLst>
            </p:cNvPr>
            <p:cNvSpPr txBox="1"/>
            <p:nvPr/>
          </p:nvSpPr>
          <p:spPr>
            <a:xfrm>
              <a:off x="2026221" y="17093918"/>
              <a:ext cx="4458915" cy="1296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dirty="0"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利用期限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1DE87B1-C461-4869-8A72-F401C48CFB85}"/>
                </a:ext>
              </a:extLst>
            </p:cNvPr>
            <p:cNvSpPr txBox="1"/>
            <p:nvPr/>
          </p:nvSpPr>
          <p:spPr>
            <a:xfrm>
              <a:off x="1056562" y="18432443"/>
              <a:ext cx="2551319" cy="2808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3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11</a:t>
              </a:r>
              <a:endParaRPr kumimoji="1" lang="ja-JP" altLang="en-US" sz="16300" dirty="0">
                <a:solidFill>
                  <a:srgbClr val="FFFF00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DC8A6E9-7B5B-4138-A779-25875E484AFF}"/>
                </a:ext>
              </a:extLst>
            </p:cNvPr>
            <p:cNvSpPr txBox="1"/>
            <p:nvPr/>
          </p:nvSpPr>
          <p:spPr>
            <a:xfrm>
              <a:off x="3064379" y="19670480"/>
              <a:ext cx="1156043" cy="1296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2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月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8812A3A-5AD2-4C53-A0F4-9D2D29B48331}"/>
                </a:ext>
              </a:extLst>
            </p:cNvPr>
            <p:cNvSpPr txBox="1"/>
            <p:nvPr/>
          </p:nvSpPr>
          <p:spPr>
            <a:xfrm>
              <a:off x="4056865" y="18432443"/>
              <a:ext cx="2551319" cy="2808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3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30</a:t>
              </a:r>
              <a:endParaRPr kumimoji="1" lang="ja-JP" altLang="en-US" sz="16300" dirty="0">
                <a:solidFill>
                  <a:srgbClr val="FFFF00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2E284D8-84AD-4E0F-9541-63A69FEB783E}"/>
                </a:ext>
              </a:extLst>
            </p:cNvPr>
            <p:cNvSpPr txBox="1"/>
            <p:nvPr/>
          </p:nvSpPr>
          <p:spPr>
            <a:xfrm>
              <a:off x="6241164" y="19670480"/>
              <a:ext cx="1156043" cy="1296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2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日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F5C0EEE-2F1D-4699-BC16-B400D5F40112}"/>
                </a:ext>
              </a:extLst>
            </p:cNvPr>
            <p:cNvSpPr txBox="1"/>
            <p:nvPr/>
          </p:nvSpPr>
          <p:spPr>
            <a:xfrm>
              <a:off x="1935773" y="20889147"/>
              <a:ext cx="4458915" cy="1428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0" dirty="0"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まで</a:t>
              </a:r>
            </a:p>
          </p:txBody>
        </p:sp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EAD85B0E-48B7-4486-9555-640C3485814B}"/>
                </a:ext>
              </a:extLst>
            </p:cNvPr>
            <p:cNvSpPr/>
            <p:nvPr/>
          </p:nvSpPr>
          <p:spPr>
            <a:xfrm rot="18174255">
              <a:off x="1627679" y="18294279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547">
                <a:solidFill>
                  <a:srgbClr val="F8F89A"/>
                </a:solidFill>
              </a:endParaRPr>
            </a:p>
          </p:txBody>
        </p:sp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61C6CB71-D3EF-449C-9359-0A623C0E77FF}"/>
                </a:ext>
              </a:extLst>
            </p:cNvPr>
            <p:cNvSpPr/>
            <p:nvPr/>
          </p:nvSpPr>
          <p:spPr>
            <a:xfrm rot="19898251">
              <a:off x="1876848" y="18040263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547">
                <a:solidFill>
                  <a:srgbClr val="F8F89A"/>
                </a:solidFill>
              </a:endParaRPr>
            </a:p>
          </p:txBody>
        </p:sp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BF7375F6-FBF4-4DF8-B7D8-8775BC1EE038}"/>
                </a:ext>
              </a:extLst>
            </p:cNvPr>
            <p:cNvSpPr/>
            <p:nvPr/>
          </p:nvSpPr>
          <p:spPr>
            <a:xfrm rot="3425745" flipH="1">
              <a:off x="6703900" y="18419589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547">
                <a:solidFill>
                  <a:srgbClr val="F8F89A"/>
                </a:solidFill>
              </a:endParaRPr>
            </a:p>
          </p:txBody>
        </p:sp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8099B03F-FEE8-41BA-9E9A-8041039A3AB9}"/>
                </a:ext>
              </a:extLst>
            </p:cNvPr>
            <p:cNvSpPr/>
            <p:nvPr/>
          </p:nvSpPr>
          <p:spPr>
            <a:xfrm rot="1701749" flipH="1">
              <a:off x="6470491" y="18177246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547">
                <a:solidFill>
                  <a:srgbClr val="F8F89A"/>
                </a:solidFill>
              </a:endParaRPr>
            </a:p>
          </p:txBody>
        </p:sp>
        <p:sp>
          <p:nvSpPr>
            <p:cNvPr id="41" name="円弧 40">
              <a:extLst>
                <a:ext uri="{FF2B5EF4-FFF2-40B4-BE49-F238E27FC236}">
                  <a16:creationId xmlns:a16="http://schemas.microsoft.com/office/drawing/2014/main" id="{20D61C2C-8562-49E8-A896-23378FDAFB47}"/>
                </a:ext>
              </a:extLst>
            </p:cNvPr>
            <p:cNvSpPr/>
            <p:nvPr/>
          </p:nvSpPr>
          <p:spPr>
            <a:xfrm rot="8170326">
              <a:off x="1450630" y="17330044"/>
              <a:ext cx="5548657" cy="5548657"/>
            </a:xfrm>
            <a:prstGeom prst="arc">
              <a:avLst/>
            </a:prstGeom>
            <a:ln w="136525" cap="rnd">
              <a:solidFill>
                <a:srgbClr val="FFFF0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2547"/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6A13A8-B61B-4F05-A581-D3CBD256A1E9}"/>
              </a:ext>
            </a:extLst>
          </p:cNvPr>
          <p:cNvSpPr txBox="1"/>
          <p:nvPr/>
        </p:nvSpPr>
        <p:spPr>
          <a:xfrm>
            <a:off x="3986057" y="16167290"/>
            <a:ext cx="2238277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600" dirty="0">
                <a:solidFill>
                  <a:schemeClr val="accent2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藤沢市</a:t>
            </a:r>
            <a:r>
              <a:rPr kumimoji="1" lang="ja-JP" altLang="en-US" sz="13600" dirty="0">
                <a:solidFill>
                  <a:srgbClr val="0070C0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くらし</a:t>
            </a:r>
            <a:r>
              <a:rPr kumimoji="1" lang="ja-JP" altLang="en-US" sz="13600" dirty="0">
                <a:solidFill>
                  <a:schemeClr val="accent2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応援カード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1D7550E-B561-435B-BCA9-973AE58ED16F}"/>
              </a:ext>
            </a:extLst>
          </p:cNvPr>
          <p:cNvSpPr txBox="1"/>
          <p:nvPr/>
        </p:nvSpPr>
        <p:spPr>
          <a:xfrm>
            <a:off x="3986057" y="18172037"/>
            <a:ext cx="223827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利用期限が迫っています！</a:t>
            </a: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DB64F91-CC9C-4B79-BCB7-C36BCA6A0FEB}"/>
              </a:ext>
            </a:extLst>
          </p:cNvPr>
          <p:cNvGrpSpPr/>
          <p:nvPr/>
        </p:nvGrpSpPr>
        <p:grpSpPr>
          <a:xfrm rot="20490091">
            <a:off x="7900007" y="9317712"/>
            <a:ext cx="7688892" cy="4872223"/>
            <a:chOff x="33687302" y="4542503"/>
            <a:chExt cx="19524879" cy="12372334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ED0E7E90-E758-44E3-A4DC-C10B8E236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507" b="99301" l="1779" r="98518">
                          <a14:foregroundMark x1="2421" y1="3652" x2="89328" y2="74825"/>
                          <a14:foregroundMark x1="89328" y1="74825" x2="94318" y2="89044"/>
                          <a14:foregroundMark x1="94318" y1="89044" x2="29941" y2="91453"/>
                          <a14:foregroundMark x1="29941" y1="91453" x2="8449" y2="89355"/>
                          <a14:foregroundMark x1="8449" y1="89355" x2="8053" y2="70940"/>
                          <a14:foregroundMark x1="8053" y1="70940" x2="90958" y2="12510"/>
                          <a14:foregroundMark x1="90958" y1="12510" x2="12253" y2="8469"/>
                          <a14:foregroundMark x1="889" y1="3885" x2="37401" y2="932"/>
                          <a14:foregroundMark x1="37401" y1="932" x2="96542" y2="5051"/>
                          <a14:foregroundMark x1="96542" y1="5051" x2="91304" y2="15462"/>
                          <a14:foregroundMark x1="91304" y1="15462" x2="97381" y2="66822"/>
                          <a14:foregroundMark x1="97381" y1="66822" x2="93528" y2="85625"/>
                          <a14:foregroundMark x1="93528" y1="85625" x2="1828" y2="84771"/>
                          <a14:foregroundMark x1="1828" y1="84771" x2="10919" y2="88811"/>
                          <a14:foregroundMark x1="10919" y1="88811" x2="15613" y2="52758"/>
                          <a14:foregroundMark x1="15613" y1="52758" x2="41947" y2="29759"/>
                          <a14:foregroundMark x1="41947" y1="29759" x2="28162" y2="44367"/>
                          <a14:foregroundMark x1="28162" y1="44367" x2="37945" y2="48407"/>
                          <a14:foregroundMark x1="9486" y1="39239" x2="9190" y2="32867"/>
                          <a14:foregroundMark x1="9190" y1="32867" x2="3607" y2="58275"/>
                          <a14:foregroundMark x1="3607" y1="58275" x2="9338" y2="68842"/>
                          <a14:foregroundMark x1="10375" y1="17327" x2="20504" y2="12821"/>
                          <a14:foregroundMark x1="20504" y1="12821" x2="20504" y2="13054"/>
                          <a14:foregroundMark x1="15119" y1="15229" x2="4743" y2="15229"/>
                          <a14:foregroundMark x1="4743" y1="15229" x2="3211" y2="15929"/>
                          <a14:foregroundMark x1="3953" y1="2953" x2="68528" y2="544"/>
                          <a14:foregroundMark x1="68528" y1="544" x2="94565" y2="2797"/>
                          <a14:foregroundMark x1="94565" y1="2797" x2="99901" y2="32012"/>
                          <a14:foregroundMark x1="99901" y1="32012" x2="98468" y2="77389"/>
                          <a14:foregroundMark x1="98468" y1="77389" x2="96542" y2="85936"/>
                          <a14:foregroundMark x1="96542" y1="85936" x2="96542" y2="86636"/>
                          <a14:foregroundMark x1="98666" y1="11111" x2="95850" y2="4817"/>
                          <a14:foregroundMark x1="95850" y1="4817" x2="95306" y2="4584"/>
                          <a14:foregroundMark x1="97925" y1="94095" x2="6818" y2="96503"/>
                          <a14:foregroundMark x1="6818" y1="96503" x2="4447" y2="93395"/>
                          <a14:foregroundMark x1="4447" y1="93395" x2="3953" y2="89821"/>
                          <a14:foregroundMark x1="10721" y1="98679" x2="18034" y2="98834"/>
                          <a14:foregroundMark x1="18034" y1="98834" x2="43034" y2="98446"/>
                          <a14:foregroundMark x1="43034" y1="98446" x2="79743" y2="99301"/>
                          <a14:foregroundMark x1="79743" y1="99301" x2="98518" y2="97514"/>
                          <a14:backgroundMark x1="99012" y1="99456" x2="99012" y2="99456"/>
                          <a14:backgroundMark x1="791" y1="99378" x2="791" y2="99378"/>
                          <a14:backgroundMark x1="791" y1="98446" x2="791" y2="98446"/>
                          <a14:backgroundMark x1="692" y1="389" x2="692" y2="389"/>
                          <a14:backgroundMark x1="99605" y1="699" x2="99605" y2="699"/>
                          <a14:backgroundMark x1="99209" y1="699" x2="99209" y2="699"/>
                          <a14:backgroundMark x1="99704" y1="2564" x2="99704" y2="25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34930" y="4656162"/>
              <a:ext cx="19278600" cy="12258675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C1140566-3254-4790-844B-206B2D3F4CD3}"/>
                </a:ext>
              </a:extLst>
            </p:cNvPr>
            <p:cNvSpPr/>
            <p:nvPr/>
          </p:nvSpPr>
          <p:spPr>
            <a:xfrm>
              <a:off x="33687302" y="4542503"/>
              <a:ext cx="19524879" cy="12372334"/>
            </a:xfrm>
            <a:prstGeom prst="roundRect">
              <a:avLst>
                <a:gd name="adj" fmla="val 9276"/>
              </a:avLst>
            </a:prstGeom>
            <a:noFill/>
            <a:ln w="269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547"/>
            </a:p>
          </p:txBody>
        </p:sp>
      </p:grp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BFE5CACF-A56B-4175-81B5-29A9E2CD2EAA}"/>
              </a:ext>
            </a:extLst>
          </p:cNvPr>
          <p:cNvSpPr txBox="1"/>
          <p:nvPr/>
        </p:nvSpPr>
        <p:spPr>
          <a:xfrm>
            <a:off x="12200458" y="20303705"/>
            <a:ext cx="6769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藤沢市 企画政策課</a:t>
            </a:r>
          </a:p>
        </p:txBody>
      </p:sp>
      <p:pic>
        <p:nvPicPr>
          <p:cNvPr id="116" name="図 115">
            <a:extLst>
              <a:ext uri="{FF2B5EF4-FFF2-40B4-BE49-F238E27FC236}">
                <a16:creationId xmlns:a16="http://schemas.microsoft.com/office/drawing/2014/main" id="{C7039D4D-F2CA-44E6-965B-C579D24D4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1" b="95245" l="4435" r="95787">
                        <a14:foregroundMark x1="29422" y1="22883" x2="33816" y2="23240"/>
                        <a14:foregroundMark x1="27158" y1="22699" x2="28091" y2="22775"/>
                        <a14:foregroundMark x1="13969" y1="21626" x2="27158" y2="22699"/>
                        <a14:foregroundMark x1="81835" y1="33874" x2="80155" y2="42791"/>
                        <a14:foregroundMark x1="84257" y1="21012" x2="82632" y2="29640"/>
                        <a14:foregroundMark x1="80155" y1="42791" x2="80155" y2="42791"/>
                        <a14:foregroundMark x1="70399" y1="79294" x2="58426" y2="85429"/>
                        <a14:foregroundMark x1="58426" y1="85429" x2="38248" y2="87730"/>
                        <a14:foregroundMark x1="38248" y1="87730" x2="20732" y2="68405"/>
                        <a14:foregroundMark x1="20732" y1="68405" x2="18522" y2="50329"/>
                        <a14:foregroundMark x1="8517" y1="29025" x2="4656" y2="21626"/>
                        <a14:foregroundMark x1="17350" y1="45951" x2="10796" y2="33392"/>
                        <a14:foregroundMark x1="4656" y1="21626" x2="6541" y2="18405"/>
                        <a14:foregroundMark x1="49557" y1="4294" x2="51441" y2="3067"/>
                        <a14:foregroundMark x1="95898" y1="18405" x2="91685" y2="24233"/>
                        <a14:foregroundMark x1="49446" y1="95245" x2="49446" y2="95245"/>
                        <a14:backgroundMark x1="29047" y1="22699" x2="29047" y2="22699"/>
                        <a14:backgroundMark x1="28714" y1="23160" x2="28492" y2="22546"/>
                        <a14:backgroundMark x1="29601" y1="23466" x2="28492" y2="21933"/>
                        <a14:backgroundMark x1="29047" y1="23466" x2="27827" y2="21933"/>
                        <a14:backgroundMark x1="29490" y1="23773" x2="28936" y2="22699"/>
                        <a14:backgroundMark x1="28714" y1="23160" x2="28049" y2="21779"/>
                        <a14:backgroundMark x1="36475" y1="23006" x2="35255" y2="23773"/>
                        <a14:backgroundMark x1="35477" y1="23313" x2="34590" y2="24233"/>
                        <a14:backgroundMark x1="11419" y1="31135" x2="7761" y2="31288"/>
                        <a14:backgroundMark x1="19623" y1="48313" x2="16630" y2="48006"/>
                        <a14:backgroundMark x1="81264" y1="32055" x2="84257" y2="31135"/>
                        <a14:backgroundMark x1="28381" y1="22699" x2="28160" y2="22699"/>
                        <a14:backgroundMark x1="29712" y1="23313" x2="29157" y2="22699"/>
                        <a14:backgroundMark x1="28492" y1="23313" x2="27827" y2="21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670" y="20431495"/>
            <a:ext cx="1030335" cy="744764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56D1A92-42B2-4C80-96C3-338B256FE924}"/>
              </a:ext>
            </a:extLst>
          </p:cNvPr>
          <p:cNvGrpSpPr/>
          <p:nvPr/>
        </p:nvGrpSpPr>
        <p:grpSpPr>
          <a:xfrm rot="21290040">
            <a:off x="1051531" y="2557903"/>
            <a:ext cx="49539672" cy="8433079"/>
            <a:chOff x="569532" y="12535322"/>
            <a:chExt cx="34747200" cy="2595573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3C3288-36B8-4989-9EDE-1BF1A293244C}"/>
                </a:ext>
              </a:extLst>
            </p:cNvPr>
            <p:cNvSpPr txBox="1"/>
            <p:nvPr/>
          </p:nvSpPr>
          <p:spPr>
            <a:xfrm>
              <a:off x="569532" y="12535322"/>
              <a:ext cx="34747200" cy="2595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7100" dirty="0">
                  <a:ln w="40322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ありませんか？</a:t>
              </a:r>
              <a:r>
                <a:rPr kumimoji="1" lang="en-US" altLang="ja-JP" sz="27100" dirty="0">
                  <a:ln w="40322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7100" dirty="0">
                <a:ln w="403225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D6DA34B-45F2-428A-B84B-5C5AE5AFDAD8}"/>
                </a:ext>
              </a:extLst>
            </p:cNvPr>
            <p:cNvSpPr txBox="1"/>
            <p:nvPr/>
          </p:nvSpPr>
          <p:spPr>
            <a:xfrm>
              <a:off x="569532" y="12535322"/>
              <a:ext cx="22778920" cy="2595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71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ありませんか？</a:t>
              </a:r>
              <a:r>
                <a:rPr kumimoji="1" lang="en-US" altLang="ja-JP" sz="271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7100" dirty="0">
                <a:ln w="130175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29B8F58-BA32-40A1-A942-1348B97FD8D0}"/>
              </a:ext>
            </a:extLst>
          </p:cNvPr>
          <p:cNvGrpSpPr/>
          <p:nvPr/>
        </p:nvGrpSpPr>
        <p:grpSpPr>
          <a:xfrm rot="21290040">
            <a:off x="9956416" y="-1235689"/>
            <a:ext cx="42139337" cy="7417413"/>
            <a:chOff x="569530" y="9922904"/>
            <a:chExt cx="34747199" cy="587067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5467ABC-0E26-4424-A65A-D0A514DA8998}"/>
                </a:ext>
              </a:extLst>
            </p:cNvPr>
            <p:cNvSpPr txBox="1"/>
            <p:nvPr/>
          </p:nvSpPr>
          <p:spPr>
            <a:xfrm>
              <a:off x="569533" y="9922904"/>
              <a:ext cx="34747196" cy="587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3800" dirty="0">
                  <a:ln w="473075">
                    <a:solidFill>
                      <a:schemeClr val="bg1"/>
                    </a:solidFill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まだ</a:t>
              </a:r>
              <a:r>
                <a:rPr kumimoji="1" lang="en-US" altLang="ja-JP" sz="23800" dirty="0">
                  <a:ln w="473075">
                    <a:solidFill>
                      <a:schemeClr val="bg1"/>
                    </a:solidFill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3800" dirty="0">
                <a:ln w="473075">
                  <a:solidFill>
                    <a:schemeClr val="bg1"/>
                  </a:solidFill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F44627C-882F-4A96-B5B0-A192F6ACDF5B}"/>
                </a:ext>
              </a:extLst>
            </p:cNvPr>
            <p:cNvSpPr txBox="1"/>
            <p:nvPr/>
          </p:nvSpPr>
          <p:spPr>
            <a:xfrm>
              <a:off x="569530" y="9922904"/>
              <a:ext cx="7936009" cy="587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38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まだ</a:t>
              </a:r>
              <a:r>
                <a:rPr kumimoji="1" lang="en-US" altLang="ja-JP" sz="238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3800" dirty="0">
                <a:ln w="130175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0212912-1434-45F2-9016-A3DB27E2CB77}"/>
              </a:ext>
            </a:extLst>
          </p:cNvPr>
          <p:cNvSpPr txBox="1"/>
          <p:nvPr/>
        </p:nvSpPr>
        <p:spPr>
          <a:xfrm>
            <a:off x="18314580" y="9430011"/>
            <a:ext cx="1200329" cy="5771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66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わすれてた・・・</a:t>
            </a:r>
          </a:p>
        </p:txBody>
      </p:sp>
      <p:sp>
        <p:nvSpPr>
          <p:cNvPr id="147" name="楕円 146">
            <a:extLst>
              <a:ext uri="{FF2B5EF4-FFF2-40B4-BE49-F238E27FC236}">
                <a16:creationId xmlns:a16="http://schemas.microsoft.com/office/drawing/2014/main" id="{53F8077A-0183-49DC-A0A3-D3856D0EF9CB}"/>
              </a:ext>
            </a:extLst>
          </p:cNvPr>
          <p:cNvSpPr/>
          <p:nvPr/>
        </p:nvSpPr>
        <p:spPr>
          <a:xfrm rot="21035398">
            <a:off x="1559489" y="-9690826"/>
            <a:ext cx="802433" cy="80243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48" name="楕円 147">
            <a:extLst>
              <a:ext uri="{FF2B5EF4-FFF2-40B4-BE49-F238E27FC236}">
                <a16:creationId xmlns:a16="http://schemas.microsoft.com/office/drawing/2014/main" id="{17AB4ED7-7347-43E7-9CAD-2F000554C10D}"/>
              </a:ext>
            </a:extLst>
          </p:cNvPr>
          <p:cNvSpPr/>
          <p:nvPr/>
        </p:nvSpPr>
        <p:spPr>
          <a:xfrm rot="21035398">
            <a:off x="17751844" y="-3034840"/>
            <a:ext cx="802433" cy="80243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69" name="ひし形 168">
            <a:extLst>
              <a:ext uri="{FF2B5EF4-FFF2-40B4-BE49-F238E27FC236}">
                <a16:creationId xmlns:a16="http://schemas.microsoft.com/office/drawing/2014/main" id="{80FC5D66-B58F-464D-BB50-ECBA00ABE4F3}"/>
              </a:ext>
            </a:extLst>
          </p:cNvPr>
          <p:cNvSpPr/>
          <p:nvPr/>
        </p:nvSpPr>
        <p:spPr>
          <a:xfrm rot="11073718">
            <a:off x="7824665" y="-10388315"/>
            <a:ext cx="1032530" cy="1362458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70" name="楕円 169">
            <a:extLst>
              <a:ext uri="{FF2B5EF4-FFF2-40B4-BE49-F238E27FC236}">
                <a16:creationId xmlns:a16="http://schemas.microsoft.com/office/drawing/2014/main" id="{2C867F03-2FFD-41F6-865B-BF0A1D258271}"/>
              </a:ext>
            </a:extLst>
          </p:cNvPr>
          <p:cNvSpPr/>
          <p:nvPr/>
        </p:nvSpPr>
        <p:spPr>
          <a:xfrm rot="21035398">
            <a:off x="22771315" y="-10352322"/>
            <a:ext cx="1439542" cy="143954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71" name="星: 5 pt 170">
            <a:extLst>
              <a:ext uri="{FF2B5EF4-FFF2-40B4-BE49-F238E27FC236}">
                <a16:creationId xmlns:a16="http://schemas.microsoft.com/office/drawing/2014/main" id="{AE8CF52F-D04C-4ED7-B272-88255AD8DFCB}"/>
              </a:ext>
            </a:extLst>
          </p:cNvPr>
          <p:cNvSpPr/>
          <p:nvPr/>
        </p:nvSpPr>
        <p:spPr>
          <a:xfrm rot="1357331">
            <a:off x="27006308" y="-6536849"/>
            <a:ext cx="2867804" cy="2867804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172" name="ひし形 171">
            <a:extLst>
              <a:ext uri="{FF2B5EF4-FFF2-40B4-BE49-F238E27FC236}">
                <a16:creationId xmlns:a16="http://schemas.microsoft.com/office/drawing/2014/main" id="{58B56974-9B1B-4C6A-8E39-F2904CC48B49}"/>
              </a:ext>
            </a:extLst>
          </p:cNvPr>
          <p:cNvSpPr/>
          <p:nvPr/>
        </p:nvSpPr>
        <p:spPr>
          <a:xfrm rot="12986223">
            <a:off x="26997011" y="-10299185"/>
            <a:ext cx="985229" cy="1823639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1BD8BA3E-EB4D-424D-87F9-11C15291D2BE}"/>
              </a:ext>
            </a:extLst>
          </p:cNvPr>
          <p:cNvSpPr/>
          <p:nvPr/>
        </p:nvSpPr>
        <p:spPr>
          <a:xfrm rot="21035398">
            <a:off x="20761522" y="43166063"/>
            <a:ext cx="802433" cy="80243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  <p:sp>
        <p:nvSpPr>
          <p:cNvPr id="65" name="星: 5 pt 64">
            <a:extLst>
              <a:ext uri="{FF2B5EF4-FFF2-40B4-BE49-F238E27FC236}">
                <a16:creationId xmlns:a16="http://schemas.microsoft.com/office/drawing/2014/main" id="{DFFCE4F4-C657-4D62-8E86-5605BE156DBD}"/>
              </a:ext>
            </a:extLst>
          </p:cNvPr>
          <p:cNvSpPr/>
          <p:nvPr/>
        </p:nvSpPr>
        <p:spPr>
          <a:xfrm rot="3073094">
            <a:off x="29847844" y="37818784"/>
            <a:ext cx="2721290" cy="2721290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547"/>
          </a:p>
        </p:txBody>
      </p:sp>
    </p:spTree>
    <p:extLst>
      <p:ext uri="{BB962C8B-B14F-4D97-AF65-F5344CB8AC3E}">
        <p14:creationId xmlns:p14="http://schemas.microsoft.com/office/powerpoint/2010/main" val="1430913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971</TotalTime>
  <Words>37</Words>
  <Application>Microsoft Office PowerPoint</Application>
  <PresentationFormat>ユーザー設定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UDP新丸ゴ Heavy</vt:lpstr>
      <vt:lpstr>BIZ UD新丸ゴ Heavy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山西　慧</dc:creator>
  <cp:lastModifiedBy>山西　慧</cp:lastModifiedBy>
  <cp:revision>33</cp:revision>
  <dcterms:created xsi:type="dcterms:W3CDTF">2026-08-31T05:22:28Z</dcterms:created>
  <dcterms:modified xsi:type="dcterms:W3CDTF">2026-09-28T04:22:09Z</dcterms:modified>
</cp:coreProperties>
</file>