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75" r:id="rId2"/>
  </p:sldIdLst>
  <p:sldSz cx="6858000" cy="9906000" type="A4"/>
  <p:notesSz cx="6737350" cy="986948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99FF99"/>
    <a:srgbClr val="00FFCC"/>
    <a:srgbClr val="33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淡色スタイル 1 - アクセント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225" autoAdjust="0"/>
    <p:restoredTop sz="93911" autoAdjust="0"/>
  </p:normalViewPr>
  <p:slideViewPr>
    <p:cSldViewPr>
      <p:cViewPr varScale="1">
        <p:scale>
          <a:sx n="68" d="100"/>
          <a:sy n="68" d="100"/>
        </p:scale>
        <p:origin x="2846" y="77"/>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2"/>
            <a:ext cx="2919518" cy="493475"/>
          </a:xfrm>
          <a:prstGeom prst="rect">
            <a:avLst/>
          </a:prstGeom>
        </p:spPr>
        <p:txBody>
          <a:bodyPr vert="horz" lIns="94866" tIns="47433" rIns="94866" bIns="47433"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6273" y="2"/>
            <a:ext cx="2919518" cy="493475"/>
          </a:xfrm>
          <a:prstGeom prst="rect">
            <a:avLst/>
          </a:prstGeom>
        </p:spPr>
        <p:txBody>
          <a:bodyPr vert="horz" lIns="94866" tIns="47433" rIns="94866" bIns="47433" rtlCol="0"/>
          <a:lstStyle>
            <a:lvl1pPr algn="r">
              <a:defRPr sz="1200"/>
            </a:lvl1pPr>
          </a:lstStyle>
          <a:p>
            <a:fld id="{BA797122-FC6A-4385-BE73-776AE4B3889D}" type="datetimeFigureOut">
              <a:rPr kumimoji="1" lang="ja-JP" altLang="en-US" smtClean="0"/>
              <a:t>2026/9/1</a:t>
            </a:fld>
            <a:endParaRPr kumimoji="1" lang="ja-JP" altLang="en-US"/>
          </a:p>
        </p:txBody>
      </p:sp>
      <p:sp>
        <p:nvSpPr>
          <p:cNvPr id="4" name="スライド イメージ プレースホルダー 3"/>
          <p:cNvSpPr>
            <a:spLocks noGrp="1" noRot="1" noChangeAspect="1"/>
          </p:cNvSpPr>
          <p:nvPr>
            <p:ph type="sldImg" idx="2"/>
          </p:nvPr>
        </p:nvSpPr>
        <p:spPr>
          <a:xfrm>
            <a:off x="2087563" y="741363"/>
            <a:ext cx="2562225" cy="3700462"/>
          </a:xfrm>
          <a:prstGeom prst="rect">
            <a:avLst/>
          </a:prstGeom>
          <a:noFill/>
          <a:ln w="12700">
            <a:solidFill>
              <a:prstClr val="black"/>
            </a:solidFill>
          </a:ln>
        </p:spPr>
        <p:txBody>
          <a:bodyPr vert="horz" lIns="94866" tIns="47433" rIns="94866" bIns="47433" rtlCol="0" anchor="ctr"/>
          <a:lstStyle/>
          <a:p>
            <a:endParaRPr lang="ja-JP" altLang="en-US"/>
          </a:p>
        </p:txBody>
      </p:sp>
      <p:sp>
        <p:nvSpPr>
          <p:cNvPr id="5" name="ノート プレースホルダー 4"/>
          <p:cNvSpPr>
            <a:spLocks noGrp="1"/>
          </p:cNvSpPr>
          <p:nvPr>
            <p:ph type="body" sz="quarter" idx="3"/>
          </p:nvPr>
        </p:nvSpPr>
        <p:spPr>
          <a:xfrm>
            <a:off x="673736" y="4688008"/>
            <a:ext cx="5389880" cy="4441270"/>
          </a:xfrm>
          <a:prstGeom prst="rect">
            <a:avLst/>
          </a:prstGeom>
        </p:spPr>
        <p:txBody>
          <a:bodyPr vert="horz" lIns="94866" tIns="47433" rIns="94866" bIns="47433"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4303"/>
            <a:ext cx="2919518" cy="493475"/>
          </a:xfrm>
          <a:prstGeom prst="rect">
            <a:avLst/>
          </a:prstGeom>
        </p:spPr>
        <p:txBody>
          <a:bodyPr vert="horz" lIns="94866" tIns="47433" rIns="94866" bIns="47433"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6273" y="9374303"/>
            <a:ext cx="2919518" cy="493475"/>
          </a:xfrm>
          <a:prstGeom prst="rect">
            <a:avLst/>
          </a:prstGeom>
        </p:spPr>
        <p:txBody>
          <a:bodyPr vert="horz" lIns="94866" tIns="47433" rIns="94866" bIns="47433" rtlCol="0" anchor="b"/>
          <a:lstStyle>
            <a:lvl1pPr algn="r">
              <a:defRPr sz="1200"/>
            </a:lvl1pPr>
          </a:lstStyle>
          <a:p>
            <a:fld id="{81C7475F-2021-493E-88AD-71BB04919D0B}" type="slidenum">
              <a:rPr kumimoji="1" lang="ja-JP" altLang="en-US" smtClean="0"/>
              <a:t>‹#›</a:t>
            </a:fld>
            <a:endParaRPr kumimoji="1" lang="ja-JP" altLang="en-US"/>
          </a:p>
        </p:txBody>
      </p:sp>
    </p:spTree>
    <p:extLst>
      <p:ext uri="{BB962C8B-B14F-4D97-AF65-F5344CB8AC3E}">
        <p14:creationId xmlns:p14="http://schemas.microsoft.com/office/powerpoint/2010/main" val="313591561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400050" y="1981200"/>
            <a:ext cx="5888736" cy="26416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ja-JP" altLang="en-US"/>
              <a:t>マスター タイトルの書式設定</a:t>
            </a:r>
            <a:endParaRPr kumimoji="0" lang="en-US"/>
          </a:p>
        </p:txBody>
      </p:sp>
      <p:sp>
        <p:nvSpPr>
          <p:cNvPr id="17" name="Subtitle 16"/>
          <p:cNvSpPr>
            <a:spLocks noGrp="1"/>
          </p:cNvSpPr>
          <p:nvPr>
            <p:ph type="subTitle" idx="1"/>
          </p:nvPr>
        </p:nvSpPr>
        <p:spPr>
          <a:xfrm>
            <a:off x="400050" y="4663441"/>
            <a:ext cx="5891022" cy="2531533"/>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a:t>マスター サブタイトルの書式設定</a:t>
            </a:r>
            <a:endParaRPr kumimoji="0" lang="en-US"/>
          </a:p>
        </p:txBody>
      </p:sp>
      <p:sp>
        <p:nvSpPr>
          <p:cNvPr id="30" name="Date Placeholder 29"/>
          <p:cNvSpPr>
            <a:spLocks noGrp="1"/>
          </p:cNvSpPr>
          <p:nvPr>
            <p:ph type="dt" sz="half" idx="10"/>
          </p:nvPr>
        </p:nvSpPr>
        <p:spPr/>
        <p:txBody>
          <a:bodyPr/>
          <a:lstStyle/>
          <a:p>
            <a:fld id="{2DCFE33D-F260-4D50-8BD7-FBE831813CBC}" type="datetimeFigureOut">
              <a:rPr kumimoji="1" lang="ja-JP" altLang="en-US" smtClean="0">
                <a:solidFill>
                  <a:srgbClr val="DBF5F9">
                    <a:shade val="90000"/>
                  </a:srgbClr>
                </a:solidFill>
              </a:rPr>
              <a:pPr/>
              <a:t>2026/9/1</a:t>
            </a:fld>
            <a:endParaRPr kumimoji="1" lang="ja-JP" altLang="en-US">
              <a:solidFill>
                <a:srgbClr val="DBF5F9">
                  <a:shade val="90000"/>
                </a:srgbClr>
              </a:solidFill>
            </a:endParaRPr>
          </a:p>
        </p:txBody>
      </p:sp>
      <p:sp>
        <p:nvSpPr>
          <p:cNvPr id="19" name="Footer Placeholder 18"/>
          <p:cNvSpPr>
            <a:spLocks noGrp="1"/>
          </p:cNvSpPr>
          <p:nvPr>
            <p:ph type="ftr" sz="quarter" idx="11"/>
          </p:nvPr>
        </p:nvSpPr>
        <p:spPr/>
        <p:txBody>
          <a:bodyPr/>
          <a:lstStyle/>
          <a:p>
            <a:endParaRPr kumimoji="1" lang="ja-JP" altLang="en-US">
              <a:solidFill>
                <a:srgbClr val="DBF5F9">
                  <a:shade val="90000"/>
                </a:srgbClr>
              </a:solidFill>
            </a:endParaRPr>
          </a:p>
        </p:txBody>
      </p:sp>
      <p:sp>
        <p:nvSpPr>
          <p:cNvPr id="27" name="Slide Number Placeholder 26"/>
          <p:cNvSpPr>
            <a:spLocks noGrp="1"/>
          </p:cNvSpPr>
          <p:nvPr>
            <p:ph type="sldNum" sz="quarter" idx="12"/>
          </p:nvPr>
        </p:nvSpPr>
        <p:spPr/>
        <p:txBody>
          <a:bodyPr/>
          <a:lstStyle/>
          <a:p>
            <a:fld id="{69FAFC2D-6E82-47AF-8582-FA332E816100}" type="slidenum">
              <a:rPr kumimoji="1" lang="ja-JP" altLang="en-US" smtClean="0">
                <a:solidFill>
                  <a:srgbClr val="DBF5F9">
                    <a:shade val="90000"/>
                  </a:srgbClr>
                </a:solidFill>
              </a:rPr>
              <a:pPr/>
              <a:t>‹#›</a:t>
            </a:fld>
            <a:endParaRPr kumimoji="1" lang="ja-JP" altLang="en-US">
              <a:solidFill>
                <a:srgbClr val="DBF5F9">
                  <a:shade val="90000"/>
                </a:srgbClr>
              </a:solidFill>
            </a:endParaRPr>
          </a:p>
        </p:txBody>
      </p:sp>
    </p:spTree>
    <p:extLst>
      <p:ext uri="{BB962C8B-B14F-4D97-AF65-F5344CB8AC3E}">
        <p14:creationId xmlns:p14="http://schemas.microsoft.com/office/powerpoint/2010/main" val="22828330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ja-JP" altLang="en-US"/>
              <a:t>マスター タイトルの書式設定</a:t>
            </a:r>
            <a:endParaRPr kumimoji="0" lang="en-US"/>
          </a:p>
        </p:txBody>
      </p:sp>
      <p:sp>
        <p:nvSpPr>
          <p:cNvPr id="3" name="Content Placeholder 2"/>
          <p:cNvSpPr>
            <a:spLocks noGrp="1"/>
          </p:cNvSpPr>
          <p:nvPr>
            <p:ph idx="1"/>
          </p:nvPr>
        </p:nvSpPr>
        <p:spPr/>
        <p:txBody>
          <a:bodyPr/>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4" name="Date Placeholder 3"/>
          <p:cNvSpPr>
            <a:spLocks noGrp="1"/>
          </p:cNvSpPr>
          <p:nvPr>
            <p:ph type="dt" sz="half" idx="10"/>
          </p:nvPr>
        </p:nvSpPr>
        <p:spPr/>
        <p:txBody>
          <a:bodyPr/>
          <a:lstStyle/>
          <a:p>
            <a:fld id="{2DCFE33D-F260-4D50-8BD7-FBE831813CBC}" type="datetimeFigureOut">
              <a:rPr kumimoji="1" lang="ja-JP" altLang="en-US" smtClean="0">
                <a:solidFill>
                  <a:srgbClr val="04617B">
                    <a:shade val="90000"/>
                  </a:srgbClr>
                </a:solidFill>
              </a:rPr>
              <a:pPr/>
              <a:t>2026/9/1</a:t>
            </a:fld>
            <a:endParaRPr kumimoji="1" lang="ja-JP" altLang="en-US">
              <a:solidFill>
                <a:srgbClr val="04617B">
                  <a:shade val="90000"/>
                </a:srgbClr>
              </a:solidFill>
            </a:endParaRPr>
          </a:p>
        </p:txBody>
      </p:sp>
      <p:sp>
        <p:nvSpPr>
          <p:cNvPr id="5" name="Footer Placeholder 4"/>
          <p:cNvSpPr>
            <a:spLocks noGrp="1"/>
          </p:cNvSpPr>
          <p:nvPr>
            <p:ph type="ftr" sz="quarter" idx="11"/>
          </p:nvPr>
        </p:nvSpPr>
        <p:spPr/>
        <p:txBody>
          <a:bodyPr/>
          <a:lstStyle/>
          <a:p>
            <a:endParaRPr kumimoji="1" lang="ja-JP" alt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69FAFC2D-6E82-47AF-8582-FA332E816100}" type="slidenum">
              <a:rPr kumimoji="1" lang="ja-JP" altLang="en-US" smtClean="0">
                <a:solidFill>
                  <a:srgbClr val="04617B">
                    <a:shade val="90000"/>
                  </a:srgbClr>
                </a:solidFill>
              </a:rPr>
              <a:pPr/>
              <a:t>‹#›</a:t>
            </a:fld>
            <a:endParaRPr kumimoji="1" lang="ja-JP" altLang="en-US">
              <a:solidFill>
                <a:srgbClr val="04617B">
                  <a:shade val="90000"/>
                </a:srgbClr>
              </a:solidFill>
            </a:endParaRPr>
          </a:p>
        </p:txBody>
      </p:sp>
    </p:spTree>
    <p:extLst>
      <p:ext uri="{BB962C8B-B14F-4D97-AF65-F5344CB8AC3E}">
        <p14:creationId xmlns:p14="http://schemas.microsoft.com/office/powerpoint/2010/main" val="41178534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97764" y="1901952"/>
            <a:ext cx="5829300" cy="1967992"/>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ja-JP" altLang="en-US"/>
              <a:t>マスター タイトルの書式設定</a:t>
            </a:r>
            <a:endParaRPr kumimoji="0" lang="en-US"/>
          </a:p>
        </p:txBody>
      </p:sp>
      <p:sp>
        <p:nvSpPr>
          <p:cNvPr id="3" name="Text Placeholder 2"/>
          <p:cNvSpPr>
            <a:spLocks noGrp="1"/>
          </p:cNvSpPr>
          <p:nvPr>
            <p:ph type="body" idx="1"/>
          </p:nvPr>
        </p:nvSpPr>
        <p:spPr>
          <a:xfrm>
            <a:off x="397764" y="3906738"/>
            <a:ext cx="5829300" cy="2180695"/>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a:t>マスター テキストの書式設定</a:t>
            </a:r>
          </a:p>
        </p:txBody>
      </p:sp>
      <p:sp>
        <p:nvSpPr>
          <p:cNvPr id="4" name="Date Placeholder 3"/>
          <p:cNvSpPr>
            <a:spLocks noGrp="1"/>
          </p:cNvSpPr>
          <p:nvPr>
            <p:ph type="dt" sz="half" idx="10"/>
          </p:nvPr>
        </p:nvSpPr>
        <p:spPr/>
        <p:txBody>
          <a:bodyPr/>
          <a:lstStyle/>
          <a:p>
            <a:fld id="{2DCFE33D-F260-4D50-8BD7-FBE831813CBC}" type="datetimeFigureOut">
              <a:rPr kumimoji="1" lang="ja-JP" altLang="en-US" smtClean="0">
                <a:solidFill>
                  <a:srgbClr val="DBF5F9">
                    <a:shade val="90000"/>
                  </a:srgbClr>
                </a:solidFill>
              </a:rPr>
              <a:pPr/>
              <a:t>2026/9/1</a:t>
            </a:fld>
            <a:endParaRPr kumimoji="1" lang="ja-JP" altLang="en-US">
              <a:solidFill>
                <a:srgbClr val="DBF5F9">
                  <a:shade val="90000"/>
                </a:srgbClr>
              </a:solidFill>
            </a:endParaRPr>
          </a:p>
        </p:txBody>
      </p:sp>
      <p:sp>
        <p:nvSpPr>
          <p:cNvPr id="5" name="Footer Placeholder 4"/>
          <p:cNvSpPr>
            <a:spLocks noGrp="1"/>
          </p:cNvSpPr>
          <p:nvPr>
            <p:ph type="ftr" sz="quarter" idx="11"/>
          </p:nvPr>
        </p:nvSpPr>
        <p:spPr/>
        <p:txBody>
          <a:bodyPr/>
          <a:lstStyle/>
          <a:p>
            <a:endParaRPr kumimoji="1" lang="ja-JP" altLang="en-US">
              <a:solidFill>
                <a:srgbClr val="DBF5F9">
                  <a:shade val="90000"/>
                </a:srgbClr>
              </a:solidFill>
            </a:endParaRPr>
          </a:p>
        </p:txBody>
      </p:sp>
      <p:sp>
        <p:nvSpPr>
          <p:cNvPr id="6" name="Slide Number Placeholder 5"/>
          <p:cNvSpPr>
            <a:spLocks noGrp="1"/>
          </p:cNvSpPr>
          <p:nvPr>
            <p:ph type="sldNum" sz="quarter" idx="12"/>
          </p:nvPr>
        </p:nvSpPr>
        <p:spPr/>
        <p:txBody>
          <a:bodyPr/>
          <a:lstStyle/>
          <a:p>
            <a:fld id="{69FAFC2D-6E82-47AF-8582-FA332E816100}" type="slidenum">
              <a:rPr kumimoji="1" lang="ja-JP" altLang="en-US" smtClean="0">
                <a:solidFill>
                  <a:srgbClr val="DBF5F9">
                    <a:shade val="90000"/>
                  </a:srgbClr>
                </a:solidFill>
              </a:rPr>
              <a:pPr/>
              <a:t>‹#›</a:t>
            </a:fld>
            <a:endParaRPr kumimoji="1" lang="ja-JP" altLang="en-US">
              <a:solidFill>
                <a:srgbClr val="DBF5F9">
                  <a:shade val="90000"/>
                </a:srgbClr>
              </a:solidFill>
            </a:endParaRPr>
          </a:p>
        </p:txBody>
      </p:sp>
    </p:spTree>
    <p:extLst>
      <p:ext uri="{BB962C8B-B14F-4D97-AF65-F5344CB8AC3E}">
        <p14:creationId xmlns:p14="http://schemas.microsoft.com/office/powerpoint/2010/main" val="57899528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342900" y="1017016"/>
            <a:ext cx="6172200" cy="1651000"/>
          </a:xfrm>
        </p:spPr>
        <p:txBody>
          <a:bodyPr/>
          <a:lstStyle/>
          <a:p>
            <a:r>
              <a:rPr kumimoji="0" lang="ja-JP" altLang="en-US"/>
              <a:t>マスター タイトルの書式設定</a:t>
            </a:r>
            <a:endParaRPr kumimoji="0" lang="en-US"/>
          </a:p>
        </p:txBody>
      </p:sp>
      <p:sp>
        <p:nvSpPr>
          <p:cNvPr id="3" name="Content Placeholder 2"/>
          <p:cNvSpPr>
            <a:spLocks noGrp="1"/>
          </p:cNvSpPr>
          <p:nvPr>
            <p:ph sz="half" idx="1"/>
          </p:nvPr>
        </p:nvSpPr>
        <p:spPr>
          <a:xfrm>
            <a:off x="342900" y="2773456"/>
            <a:ext cx="3028950" cy="6405880"/>
          </a:xfrm>
        </p:spPr>
        <p:txBody>
          <a:bodyPr/>
          <a:lstStyle>
            <a:lvl1pPr>
              <a:defRPr sz="2600"/>
            </a:lvl1pPr>
            <a:lvl2pPr>
              <a:defRPr sz="2400"/>
            </a:lvl2pPr>
            <a:lvl3pPr>
              <a:defRPr sz="2000"/>
            </a:lvl3pPr>
            <a:lvl4pPr>
              <a:defRPr sz="1800"/>
            </a:lvl4pPr>
            <a:lvl5pPr>
              <a:defRPr sz="1800"/>
            </a:lvl5pPr>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4" name="Content Placeholder 3"/>
          <p:cNvSpPr>
            <a:spLocks noGrp="1"/>
          </p:cNvSpPr>
          <p:nvPr>
            <p:ph sz="half" idx="2"/>
          </p:nvPr>
        </p:nvSpPr>
        <p:spPr>
          <a:xfrm>
            <a:off x="3486150" y="2773456"/>
            <a:ext cx="3028950" cy="6405880"/>
          </a:xfrm>
        </p:spPr>
        <p:txBody>
          <a:bodyPr/>
          <a:lstStyle>
            <a:lvl1pPr>
              <a:defRPr sz="2600"/>
            </a:lvl1pPr>
            <a:lvl2pPr>
              <a:defRPr sz="2400"/>
            </a:lvl2pPr>
            <a:lvl3pPr>
              <a:defRPr sz="2000"/>
            </a:lvl3pPr>
            <a:lvl4pPr>
              <a:defRPr sz="1800"/>
            </a:lvl4pPr>
            <a:lvl5pPr>
              <a:defRPr sz="1800"/>
            </a:lvl5pPr>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5" name="Date Placeholder 4"/>
          <p:cNvSpPr>
            <a:spLocks noGrp="1"/>
          </p:cNvSpPr>
          <p:nvPr>
            <p:ph type="dt" sz="half" idx="10"/>
          </p:nvPr>
        </p:nvSpPr>
        <p:spPr/>
        <p:txBody>
          <a:bodyPr/>
          <a:lstStyle/>
          <a:p>
            <a:fld id="{2DCFE33D-F260-4D50-8BD7-FBE831813CBC}" type="datetimeFigureOut">
              <a:rPr kumimoji="1" lang="ja-JP" altLang="en-US" smtClean="0">
                <a:solidFill>
                  <a:srgbClr val="04617B">
                    <a:shade val="90000"/>
                  </a:srgbClr>
                </a:solidFill>
              </a:rPr>
              <a:pPr/>
              <a:t>2026/9/1</a:t>
            </a:fld>
            <a:endParaRPr kumimoji="1" lang="ja-JP" altLang="en-US">
              <a:solidFill>
                <a:srgbClr val="04617B">
                  <a:shade val="90000"/>
                </a:srgbClr>
              </a:solidFill>
            </a:endParaRPr>
          </a:p>
        </p:txBody>
      </p:sp>
      <p:sp>
        <p:nvSpPr>
          <p:cNvPr id="6" name="Footer Placeholder 5"/>
          <p:cNvSpPr>
            <a:spLocks noGrp="1"/>
          </p:cNvSpPr>
          <p:nvPr>
            <p:ph type="ftr" sz="quarter" idx="11"/>
          </p:nvPr>
        </p:nvSpPr>
        <p:spPr/>
        <p:txBody>
          <a:bodyPr/>
          <a:lstStyle/>
          <a:p>
            <a:endParaRPr kumimoji="1" lang="ja-JP" altLang="en-US">
              <a:solidFill>
                <a:srgbClr val="04617B">
                  <a:shade val="90000"/>
                </a:srgbClr>
              </a:solidFill>
            </a:endParaRPr>
          </a:p>
        </p:txBody>
      </p:sp>
      <p:sp>
        <p:nvSpPr>
          <p:cNvPr id="7" name="Slide Number Placeholder 6"/>
          <p:cNvSpPr>
            <a:spLocks noGrp="1"/>
          </p:cNvSpPr>
          <p:nvPr>
            <p:ph type="sldNum" sz="quarter" idx="12"/>
          </p:nvPr>
        </p:nvSpPr>
        <p:spPr/>
        <p:txBody>
          <a:bodyPr/>
          <a:lstStyle/>
          <a:p>
            <a:fld id="{69FAFC2D-6E82-47AF-8582-FA332E816100}" type="slidenum">
              <a:rPr kumimoji="1" lang="ja-JP" altLang="en-US" smtClean="0">
                <a:solidFill>
                  <a:srgbClr val="04617B">
                    <a:shade val="90000"/>
                  </a:srgbClr>
                </a:solidFill>
              </a:rPr>
              <a:pPr/>
              <a:t>‹#›</a:t>
            </a:fld>
            <a:endParaRPr kumimoji="1" lang="ja-JP" altLang="en-US">
              <a:solidFill>
                <a:srgbClr val="04617B">
                  <a:shade val="90000"/>
                </a:srgbClr>
              </a:solidFill>
            </a:endParaRPr>
          </a:p>
        </p:txBody>
      </p:sp>
    </p:spTree>
    <p:extLst>
      <p:ext uri="{BB962C8B-B14F-4D97-AF65-F5344CB8AC3E}">
        <p14:creationId xmlns:p14="http://schemas.microsoft.com/office/powerpoint/2010/main" val="33254137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342900" y="1017016"/>
            <a:ext cx="6172200" cy="1651000"/>
          </a:xfrm>
        </p:spPr>
        <p:txBody>
          <a:bodyPr tIns="45720" anchor="b"/>
          <a:lstStyle>
            <a:lvl1pPr>
              <a:defRPr/>
            </a:lvl1pPr>
          </a:lstStyle>
          <a:p>
            <a:r>
              <a:rPr kumimoji="0" lang="ja-JP" altLang="en-US"/>
              <a:t>マスター タイトルの書式設定</a:t>
            </a:r>
            <a:endParaRPr kumimoji="0" lang="en-US"/>
          </a:p>
        </p:txBody>
      </p:sp>
      <p:sp>
        <p:nvSpPr>
          <p:cNvPr id="3" name="Text Placeholder 2"/>
          <p:cNvSpPr>
            <a:spLocks noGrp="1"/>
          </p:cNvSpPr>
          <p:nvPr>
            <p:ph type="body" idx="1"/>
          </p:nvPr>
        </p:nvSpPr>
        <p:spPr>
          <a:xfrm>
            <a:off x="342900" y="2679803"/>
            <a:ext cx="3030141" cy="952397"/>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a:t>マスター テキストの書式設定</a:t>
            </a:r>
          </a:p>
        </p:txBody>
      </p:sp>
      <p:sp>
        <p:nvSpPr>
          <p:cNvPr id="4" name="Text Placeholder 3"/>
          <p:cNvSpPr>
            <a:spLocks noGrp="1"/>
          </p:cNvSpPr>
          <p:nvPr>
            <p:ph type="body" sz="half" idx="3"/>
          </p:nvPr>
        </p:nvSpPr>
        <p:spPr>
          <a:xfrm>
            <a:off x="3483770" y="2686317"/>
            <a:ext cx="3031331" cy="945884"/>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a:t>マスター テキストの書式設定</a:t>
            </a:r>
          </a:p>
        </p:txBody>
      </p:sp>
      <p:sp>
        <p:nvSpPr>
          <p:cNvPr id="5" name="Content Placeholder 4"/>
          <p:cNvSpPr>
            <a:spLocks noGrp="1"/>
          </p:cNvSpPr>
          <p:nvPr>
            <p:ph sz="quarter" idx="2"/>
          </p:nvPr>
        </p:nvSpPr>
        <p:spPr>
          <a:xfrm>
            <a:off x="342900" y="3632201"/>
            <a:ext cx="3030141" cy="5554929"/>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6" name="Content Placeholder 5"/>
          <p:cNvSpPr>
            <a:spLocks noGrp="1"/>
          </p:cNvSpPr>
          <p:nvPr>
            <p:ph sz="quarter" idx="4"/>
          </p:nvPr>
        </p:nvSpPr>
        <p:spPr>
          <a:xfrm>
            <a:off x="3483770" y="3632201"/>
            <a:ext cx="3031331" cy="5554929"/>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7" name="Date Placeholder 6"/>
          <p:cNvSpPr>
            <a:spLocks noGrp="1"/>
          </p:cNvSpPr>
          <p:nvPr>
            <p:ph type="dt" sz="half" idx="10"/>
          </p:nvPr>
        </p:nvSpPr>
        <p:spPr/>
        <p:txBody>
          <a:bodyPr/>
          <a:lstStyle/>
          <a:p>
            <a:fld id="{2DCFE33D-F260-4D50-8BD7-FBE831813CBC}" type="datetimeFigureOut">
              <a:rPr kumimoji="1" lang="ja-JP" altLang="en-US" smtClean="0">
                <a:solidFill>
                  <a:srgbClr val="04617B">
                    <a:shade val="90000"/>
                  </a:srgbClr>
                </a:solidFill>
              </a:rPr>
              <a:pPr/>
              <a:t>2026/9/1</a:t>
            </a:fld>
            <a:endParaRPr kumimoji="1" lang="ja-JP" altLang="en-US">
              <a:solidFill>
                <a:srgbClr val="04617B">
                  <a:shade val="90000"/>
                </a:srgbClr>
              </a:solidFill>
            </a:endParaRPr>
          </a:p>
        </p:txBody>
      </p:sp>
      <p:sp>
        <p:nvSpPr>
          <p:cNvPr id="8" name="Footer Placeholder 7"/>
          <p:cNvSpPr>
            <a:spLocks noGrp="1"/>
          </p:cNvSpPr>
          <p:nvPr>
            <p:ph type="ftr" sz="quarter" idx="11"/>
          </p:nvPr>
        </p:nvSpPr>
        <p:spPr/>
        <p:txBody>
          <a:bodyPr/>
          <a:lstStyle/>
          <a:p>
            <a:endParaRPr kumimoji="1" lang="ja-JP" altLang="en-US">
              <a:solidFill>
                <a:srgbClr val="04617B">
                  <a:shade val="90000"/>
                </a:srgbClr>
              </a:solidFill>
            </a:endParaRPr>
          </a:p>
        </p:txBody>
      </p:sp>
      <p:sp>
        <p:nvSpPr>
          <p:cNvPr id="9" name="Slide Number Placeholder 8"/>
          <p:cNvSpPr>
            <a:spLocks noGrp="1"/>
          </p:cNvSpPr>
          <p:nvPr>
            <p:ph type="sldNum" sz="quarter" idx="12"/>
          </p:nvPr>
        </p:nvSpPr>
        <p:spPr/>
        <p:txBody>
          <a:bodyPr/>
          <a:lstStyle/>
          <a:p>
            <a:fld id="{69FAFC2D-6E82-47AF-8582-FA332E816100}" type="slidenum">
              <a:rPr kumimoji="1" lang="ja-JP" altLang="en-US" smtClean="0">
                <a:solidFill>
                  <a:srgbClr val="04617B">
                    <a:shade val="90000"/>
                  </a:srgbClr>
                </a:solidFill>
              </a:rPr>
              <a:pPr/>
              <a:t>‹#›</a:t>
            </a:fld>
            <a:endParaRPr kumimoji="1" lang="ja-JP" altLang="en-US">
              <a:solidFill>
                <a:srgbClr val="04617B">
                  <a:shade val="90000"/>
                </a:srgbClr>
              </a:solidFill>
            </a:endParaRPr>
          </a:p>
        </p:txBody>
      </p:sp>
    </p:spTree>
    <p:extLst>
      <p:ext uri="{BB962C8B-B14F-4D97-AF65-F5344CB8AC3E}">
        <p14:creationId xmlns:p14="http://schemas.microsoft.com/office/powerpoint/2010/main" val="5625040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a:xfrm>
            <a:off x="342900" y="1017016"/>
            <a:ext cx="6229350" cy="1651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ja-JP" altLang="en-US"/>
              <a:t>マスター タイトルの書式設定</a:t>
            </a:r>
            <a:endParaRPr kumimoji="0" lang="en-US"/>
          </a:p>
        </p:txBody>
      </p:sp>
      <p:sp>
        <p:nvSpPr>
          <p:cNvPr id="3" name="Date Placeholder 2"/>
          <p:cNvSpPr>
            <a:spLocks noGrp="1"/>
          </p:cNvSpPr>
          <p:nvPr>
            <p:ph type="dt" sz="half" idx="10"/>
          </p:nvPr>
        </p:nvSpPr>
        <p:spPr/>
        <p:txBody>
          <a:bodyPr/>
          <a:lstStyle/>
          <a:p>
            <a:fld id="{2DCFE33D-F260-4D50-8BD7-FBE831813CBC}" type="datetimeFigureOut">
              <a:rPr kumimoji="1" lang="ja-JP" altLang="en-US" smtClean="0">
                <a:solidFill>
                  <a:srgbClr val="04617B">
                    <a:shade val="90000"/>
                  </a:srgbClr>
                </a:solidFill>
              </a:rPr>
              <a:pPr/>
              <a:t>2026/9/1</a:t>
            </a:fld>
            <a:endParaRPr kumimoji="1" lang="ja-JP" altLang="en-US">
              <a:solidFill>
                <a:srgbClr val="04617B">
                  <a:shade val="90000"/>
                </a:srgbClr>
              </a:solidFill>
            </a:endParaRPr>
          </a:p>
        </p:txBody>
      </p:sp>
      <p:sp>
        <p:nvSpPr>
          <p:cNvPr id="4" name="Footer Placeholder 3"/>
          <p:cNvSpPr>
            <a:spLocks noGrp="1"/>
          </p:cNvSpPr>
          <p:nvPr>
            <p:ph type="ftr" sz="quarter" idx="11"/>
          </p:nvPr>
        </p:nvSpPr>
        <p:spPr/>
        <p:txBody>
          <a:bodyPr/>
          <a:lstStyle/>
          <a:p>
            <a:endParaRPr kumimoji="1" lang="ja-JP" altLang="en-US">
              <a:solidFill>
                <a:srgbClr val="04617B">
                  <a:shade val="90000"/>
                </a:srgbClr>
              </a:solidFill>
            </a:endParaRPr>
          </a:p>
        </p:txBody>
      </p:sp>
      <p:sp>
        <p:nvSpPr>
          <p:cNvPr id="5" name="Slide Number Placeholder 4"/>
          <p:cNvSpPr>
            <a:spLocks noGrp="1"/>
          </p:cNvSpPr>
          <p:nvPr>
            <p:ph type="sldNum" sz="quarter" idx="12"/>
          </p:nvPr>
        </p:nvSpPr>
        <p:spPr/>
        <p:txBody>
          <a:bodyPr/>
          <a:lstStyle/>
          <a:p>
            <a:fld id="{69FAFC2D-6E82-47AF-8582-FA332E816100}" type="slidenum">
              <a:rPr kumimoji="1" lang="ja-JP" altLang="en-US" smtClean="0">
                <a:solidFill>
                  <a:srgbClr val="04617B">
                    <a:shade val="90000"/>
                  </a:srgbClr>
                </a:solidFill>
              </a:rPr>
              <a:pPr/>
              <a:t>‹#›</a:t>
            </a:fld>
            <a:endParaRPr kumimoji="1" lang="ja-JP" altLang="en-US">
              <a:solidFill>
                <a:srgbClr val="04617B">
                  <a:shade val="90000"/>
                </a:srgbClr>
              </a:solidFill>
            </a:endParaRPr>
          </a:p>
        </p:txBody>
      </p:sp>
    </p:spTree>
    <p:extLst>
      <p:ext uri="{BB962C8B-B14F-4D97-AF65-F5344CB8AC3E}">
        <p14:creationId xmlns:p14="http://schemas.microsoft.com/office/powerpoint/2010/main" val="3160175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CFE33D-F260-4D50-8BD7-FBE831813CBC}" type="datetimeFigureOut">
              <a:rPr kumimoji="1" lang="ja-JP" altLang="en-US" smtClean="0">
                <a:solidFill>
                  <a:srgbClr val="04617B">
                    <a:shade val="90000"/>
                  </a:srgbClr>
                </a:solidFill>
              </a:rPr>
              <a:pPr/>
              <a:t>2026/9/1</a:t>
            </a:fld>
            <a:endParaRPr kumimoji="1" lang="ja-JP" altLang="en-US">
              <a:solidFill>
                <a:srgbClr val="04617B">
                  <a:shade val="90000"/>
                </a:srgbClr>
              </a:solidFill>
            </a:endParaRPr>
          </a:p>
        </p:txBody>
      </p:sp>
      <p:sp>
        <p:nvSpPr>
          <p:cNvPr id="3" name="Footer Placeholder 2"/>
          <p:cNvSpPr>
            <a:spLocks noGrp="1"/>
          </p:cNvSpPr>
          <p:nvPr>
            <p:ph type="ftr" sz="quarter" idx="11"/>
          </p:nvPr>
        </p:nvSpPr>
        <p:spPr/>
        <p:txBody>
          <a:bodyPr/>
          <a:lstStyle/>
          <a:p>
            <a:endParaRPr kumimoji="1" lang="ja-JP" altLang="en-US">
              <a:solidFill>
                <a:srgbClr val="04617B">
                  <a:shade val="90000"/>
                </a:srgbClr>
              </a:solidFill>
            </a:endParaRPr>
          </a:p>
        </p:txBody>
      </p:sp>
      <p:sp>
        <p:nvSpPr>
          <p:cNvPr id="4" name="Slide Number Placeholder 3"/>
          <p:cNvSpPr>
            <a:spLocks noGrp="1"/>
          </p:cNvSpPr>
          <p:nvPr>
            <p:ph type="sldNum" sz="quarter" idx="12"/>
          </p:nvPr>
        </p:nvSpPr>
        <p:spPr/>
        <p:txBody>
          <a:bodyPr/>
          <a:lstStyle/>
          <a:p>
            <a:fld id="{69FAFC2D-6E82-47AF-8582-FA332E816100}" type="slidenum">
              <a:rPr kumimoji="1" lang="ja-JP" altLang="en-US" smtClean="0">
                <a:solidFill>
                  <a:srgbClr val="04617B">
                    <a:shade val="90000"/>
                  </a:srgbClr>
                </a:solidFill>
              </a:rPr>
              <a:pPr/>
              <a:t>‹#›</a:t>
            </a:fld>
            <a:endParaRPr kumimoji="1" lang="ja-JP" altLang="en-US">
              <a:solidFill>
                <a:srgbClr val="04617B">
                  <a:shade val="90000"/>
                </a:srgbClr>
              </a:solidFill>
            </a:endParaRPr>
          </a:p>
        </p:txBody>
      </p:sp>
    </p:spTree>
    <p:extLst>
      <p:ext uri="{BB962C8B-B14F-4D97-AF65-F5344CB8AC3E}">
        <p14:creationId xmlns:p14="http://schemas.microsoft.com/office/powerpoint/2010/main" val="7147285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14350" y="742953"/>
            <a:ext cx="2057400" cy="1678517"/>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ja-JP" altLang="en-US"/>
              <a:t>マスター タイトルの書式設定</a:t>
            </a:r>
            <a:endParaRPr kumimoji="0" lang="en-US"/>
          </a:p>
        </p:txBody>
      </p:sp>
      <p:sp>
        <p:nvSpPr>
          <p:cNvPr id="3" name="Text Placeholder 2"/>
          <p:cNvSpPr>
            <a:spLocks noGrp="1"/>
          </p:cNvSpPr>
          <p:nvPr>
            <p:ph type="body" idx="2"/>
          </p:nvPr>
        </p:nvSpPr>
        <p:spPr>
          <a:xfrm>
            <a:off x="514350" y="2421467"/>
            <a:ext cx="2057400" cy="6604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ja-JP" altLang="en-US"/>
              <a:t>マスター テキストの書式設定</a:t>
            </a:r>
          </a:p>
        </p:txBody>
      </p:sp>
      <p:sp>
        <p:nvSpPr>
          <p:cNvPr id="4" name="Content Placeholder 3"/>
          <p:cNvSpPr>
            <a:spLocks noGrp="1"/>
          </p:cNvSpPr>
          <p:nvPr>
            <p:ph sz="half" idx="1"/>
          </p:nvPr>
        </p:nvSpPr>
        <p:spPr>
          <a:xfrm>
            <a:off x="2681288" y="2421467"/>
            <a:ext cx="3833813" cy="6604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5" name="Date Placeholder 4"/>
          <p:cNvSpPr>
            <a:spLocks noGrp="1"/>
          </p:cNvSpPr>
          <p:nvPr>
            <p:ph type="dt" sz="half" idx="10"/>
          </p:nvPr>
        </p:nvSpPr>
        <p:spPr/>
        <p:txBody>
          <a:bodyPr/>
          <a:lstStyle/>
          <a:p>
            <a:fld id="{2DCFE33D-F260-4D50-8BD7-FBE831813CBC}" type="datetimeFigureOut">
              <a:rPr kumimoji="1" lang="ja-JP" altLang="en-US" smtClean="0">
                <a:solidFill>
                  <a:srgbClr val="04617B">
                    <a:shade val="90000"/>
                  </a:srgbClr>
                </a:solidFill>
              </a:rPr>
              <a:pPr/>
              <a:t>2026/9/1</a:t>
            </a:fld>
            <a:endParaRPr kumimoji="1" lang="ja-JP" altLang="en-US">
              <a:solidFill>
                <a:srgbClr val="04617B">
                  <a:shade val="90000"/>
                </a:srgbClr>
              </a:solidFill>
            </a:endParaRPr>
          </a:p>
        </p:txBody>
      </p:sp>
      <p:sp>
        <p:nvSpPr>
          <p:cNvPr id="6" name="Footer Placeholder 5"/>
          <p:cNvSpPr>
            <a:spLocks noGrp="1"/>
          </p:cNvSpPr>
          <p:nvPr>
            <p:ph type="ftr" sz="quarter" idx="11"/>
          </p:nvPr>
        </p:nvSpPr>
        <p:spPr/>
        <p:txBody>
          <a:bodyPr/>
          <a:lstStyle/>
          <a:p>
            <a:endParaRPr kumimoji="1" lang="ja-JP" altLang="en-US">
              <a:solidFill>
                <a:srgbClr val="04617B">
                  <a:shade val="90000"/>
                </a:srgbClr>
              </a:solidFill>
            </a:endParaRPr>
          </a:p>
        </p:txBody>
      </p:sp>
      <p:sp>
        <p:nvSpPr>
          <p:cNvPr id="7" name="Slide Number Placeholder 6"/>
          <p:cNvSpPr>
            <a:spLocks noGrp="1"/>
          </p:cNvSpPr>
          <p:nvPr>
            <p:ph type="sldNum" sz="quarter" idx="12"/>
          </p:nvPr>
        </p:nvSpPr>
        <p:spPr/>
        <p:txBody>
          <a:bodyPr/>
          <a:lstStyle/>
          <a:p>
            <a:fld id="{69FAFC2D-6E82-47AF-8582-FA332E816100}" type="slidenum">
              <a:rPr kumimoji="1" lang="ja-JP" altLang="en-US" smtClean="0">
                <a:solidFill>
                  <a:srgbClr val="04617B">
                    <a:shade val="90000"/>
                  </a:srgbClr>
                </a:solidFill>
              </a:rPr>
              <a:pPr/>
              <a:t>‹#›</a:t>
            </a:fld>
            <a:endParaRPr kumimoji="1" lang="ja-JP" altLang="en-US">
              <a:solidFill>
                <a:srgbClr val="04617B">
                  <a:shade val="90000"/>
                </a:srgbClr>
              </a:solidFill>
            </a:endParaRPr>
          </a:p>
        </p:txBody>
      </p:sp>
    </p:spTree>
    <p:extLst>
      <p:ext uri="{BB962C8B-B14F-4D97-AF65-F5344CB8AC3E}">
        <p14:creationId xmlns:p14="http://schemas.microsoft.com/office/powerpoint/2010/main" val="21653801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9" name="Snip and Round Single Corner Rectangle 8"/>
          <p:cNvSpPr/>
          <p:nvPr/>
        </p:nvSpPr>
        <p:spPr>
          <a:xfrm rot="420000" flipV="1">
            <a:off x="2374315" y="1600556"/>
            <a:ext cx="3943350" cy="59436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kumimoji="0" lang="en-US" sz="1800">
              <a:solidFill>
                <a:prstClr val="white"/>
              </a:solidFill>
            </a:endParaRPr>
          </a:p>
        </p:txBody>
      </p:sp>
      <p:sp>
        <p:nvSpPr>
          <p:cNvPr id="12" name="Right Triangle 11"/>
          <p:cNvSpPr/>
          <p:nvPr/>
        </p:nvSpPr>
        <p:spPr>
          <a:xfrm rot="420000" flipV="1">
            <a:off x="6003101" y="7741889"/>
            <a:ext cx="116586" cy="224536"/>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kumimoji="0" lang="en-US" sz="1800">
              <a:solidFill>
                <a:prstClr val="white"/>
              </a:solidFill>
            </a:endParaRPr>
          </a:p>
        </p:txBody>
      </p:sp>
      <p:sp>
        <p:nvSpPr>
          <p:cNvPr id="2" name="Title 1"/>
          <p:cNvSpPr>
            <a:spLocks noGrp="1"/>
          </p:cNvSpPr>
          <p:nvPr>
            <p:ph type="title"/>
          </p:nvPr>
        </p:nvSpPr>
        <p:spPr>
          <a:xfrm>
            <a:off x="457200" y="1700107"/>
            <a:ext cx="1659636" cy="2286008"/>
          </a:xfrm>
        </p:spPr>
        <p:txBody>
          <a:bodyPr vert="horz" lIns="45720" tIns="45720" rIns="45720" bIns="45720" anchor="b"/>
          <a:lstStyle>
            <a:lvl1pPr algn="l">
              <a:buNone/>
              <a:defRPr sz="2000" b="1">
                <a:solidFill>
                  <a:schemeClr val="tx2"/>
                </a:solidFill>
              </a:defRPr>
            </a:lvl1pPr>
          </a:lstStyle>
          <a:p>
            <a:r>
              <a:rPr kumimoji="0" lang="ja-JP" altLang="en-US"/>
              <a:t>マスター タイトルの書式設定</a:t>
            </a:r>
            <a:endParaRPr kumimoji="0" lang="en-US"/>
          </a:p>
        </p:txBody>
      </p:sp>
      <p:sp>
        <p:nvSpPr>
          <p:cNvPr id="4" name="Text Placeholder 3"/>
          <p:cNvSpPr>
            <a:spLocks noGrp="1"/>
          </p:cNvSpPr>
          <p:nvPr>
            <p:ph type="body" sz="half" idx="2"/>
          </p:nvPr>
        </p:nvSpPr>
        <p:spPr>
          <a:xfrm>
            <a:off x="457200" y="4086022"/>
            <a:ext cx="1657350" cy="3147907"/>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ja-JP" altLang="en-US"/>
              <a:t>マスター テキストの書式設定</a:t>
            </a:r>
          </a:p>
        </p:txBody>
      </p:sp>
      <p:sp>
        <p:nvSpPr>
          <p:cNvPr id="5" name="Date Placeholder 4"/>
          <p:cNvSpPr>
            <a:spLocks noGrp="1"/>
          </p:cNvSpPr>
          <p:nvPr>
            <p:ph type="dt" sz="half" idx="10"/>
          </p:nvPr>
        </p:nvSpPr>
        <p:spPr/>
        <p:txBody>
          <a:bodyPr/>
          <a:lstStyle/>
          <a:p>
            <a:fld id="{2DCFE33D-F260-4D50-8BD7-FBE831813CBC}" type="datetimeFigureOut">
              <a:rPr kumimoji="1" lang="ja-JP" altLang="en-US" smtClean="0">
                <a:solidFill>
                  <a:srgbClr val="04617B">
                    <a:shade val="90000"/>
                  </a:srgbClr>
                </a:solidFill>
              </a:rPr>
              <a:pPr/>
              <a:t>2026/9/1</a:t>
            </a:fld>
            <a:endParaRPr kumimoji="1" lang="ja-JP" altLang="en-US">
              <a:solidFill>
                <a:srgbClr val="04617B">
                  <a:shade val="90000"/>
                </a:srgbClr>
              </a:solidFill>
            </a:endParaRPr>
          </a:p>
        </p:txBody>
      </p:sp>
      <p:sp>
        <p:nvSpPr>
          <p:cNvPr id="6" name="Footer Placeholder 5"/>
          <p:cNvSpPr>
            <a:spLocks noGrp="1"/>
          </p:cNvSpPr>
          <p:nvPr>
            <p:ph type="ftr" sz="quarter" idx="11"/>
          </p:nvPr>
        </p:nvSpPr>
        <p:spPr/>
        <p:txBody>
          <a:bodyPr/>
          <a:lstStyle/>
          <a:p>
            <a:endParaRPr kumimoji="1" lang="ja-JP" altLang="en-US">
              <a:solidFill>
                <a:srgbClr val="04617B">
                  <a:shade val="90000"/>
                </a:srgbClr>
              </a:solidFill>
            </a:endParaRPr>
          </a:p>
        </p:txBody>
      </p:sp>
      <p:sp>
        <p:nvSpPr>
          <p:cNvPr id="7" name="Slide Number Placeholder 6"/>
          <p:cNvSpPr>
            <a:spLocks noGrp="1"/>
          </p:cNvSpPr>
          <p:nvPr>
            <p:ph type="sldNum" sz="quarter" idx="12"/>
          </p:nvPr>
        </p:nvSpPr>
        <p:spPr>
          <a:xfrm>
            <a:off x="6057900" y="9181396"/>
            <a:ext cx="457200" cy="527402"/>
          </a:xfrm>
        </p:spPr>
        <p:txBody>
          <a:bodyPr/>
          <a:lstStyle/>
          <a:p>
            <a:fld id="{69FAFC2D-6E82-47AF-8582-FA332E816100}" type="slidenum">
              <a:rPr kumimoji="1" lang="ja-JP" altLang="en-US" smtClean="0">
                <a:solidFill>
                  <a:srgbClr val="04617B">
                    <a:shade val="90000"/>
                  </a:srgbClr>
                </a:solidFill>
              </a:rPr>
              <a:pPr/>
              <a:t>‹#›</a:t>
            </a:fld>
            <a:endParaRPr kumimoji="1" lang="ja-JP" altLang="en-US">
              <a:solidFill>
                <a:srgbClr val="04617B">
                  <a:shade val="90000"/>
                </a:srgbClr>
              </a:solidFill>
            </a:endParaRPr>
          </a:p>
        </p:txBody>
      </p:sp>
      <p:sp>
        <p:nvSpPr>
          <p:cNvPr id="3" name="Picture Placeholder 2"/>
          <p:cNvSpPr>
            <a:spLocks noGrp="1"/>
          </p:cNvSpPr>
          <p:nvPr>
            <p:ph type="pic" idx="1"/>
          </p:nvPr>
        </p:nvSpPr>
        <p:spPr>
          <a:xfrm rot="420000">
            <a:off x="2614345" y="1732636"/>
            <a:ext cx="3463290" cy="567944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ja-JP" altLang="en-US"/>
              <a:t>アイコンをクリックして図を追加</a:t>
            </a:r>
            <a:endParaRPr kumimoji="0" lang="en-US" dirty="0"/>
          </a:p>
        </p:txBody>
      </p:sp>
      <p:sp>
        <p:nvSpPr>
          <p:cNvPr id="10" name="Freeform 9"/>
          <p:cNvSpPr>
            <a:spLocks/>
          </p:cNvSpPr>
          <p:nvPr/>
        </p:nvSpPr>
        <p:spPr bwMode="auto">
          <a:xfrm flipV="1">
            <a:off x="-7144" y="8401757"/>
            <a:ext cx="6872288" cy="1504244"/>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solidFill>
                <a:prstClr val="black"/>
              </a:solidFill>
            </a:endParaRPr>
          </a:p>
        </p:txBody>
      </p:sp>
      <p:sp>
        <p:nvSpPr>
          <p:cNvPr id="11" name="Freeform 10"/>
          <p:cNvSpPr>
            <a:spLocks/>
          </p:cNvSpPr>
          <p:nvPr/>
        </p:nvSpPr>
        <p:spPr bwMode="auto">
          <a:xfrm flipV="1">
            <a:off x="3286126" y="8984193"/>
            <a:ext cx="3571875" cy="921808"/>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solidFill>
                <a:prstClr val="black"/>
              </a:solidFill>
            </a:endParaRPr>
          </a:p>
        </p:txBody>
      </p:sp>
    </p:spTree>
    <p:extLst>
      <p:ext uri="{BB962C8B-B14F-4D97-AF65-F5344CB8AC3E}">
        <p14:creationId xmlns:p14="http://schemas.microsoft.com/office/powerpoint/2010/main" val="3869808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ja-JP" altLang="en-US"/>
              <a:t>マスター タイトルの書式設定</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4" name="Date Placeholder 3"/>
          <p:cNvSpPr>
            <a:spLocks noGrp="1"/>
          </p:cNvSpPr>
          <p:nvPr>
            <p:ph type="dt" sz="half" idx="10"/>
          </p:nvPr>
        </p:nvSpPr>
        <p:spPr/>
        <p:txBody>
          <a:bodyPr/>
          <a:lstStyle/>
          <a:p>
            <a:fld id="{2DCFE33D-F260-4D50-8BD7-FBE831813CBC}" type="datetimeFigureOut">
              <a:rPr kumimoji="1" lang="ja-JP" altLang="en-US" smtClean="0">
                <a:solidFill>
                  <a:srgbClr val="04617B">
                    <a:shade val="90000"/>
                  </a:srgbClr>
                </a:solidFill>
              </a:rPr>
              <a:pPr/>
              <a:t>2026/9/1</a:t>
            </a:fld>
            <a:endParaRPr kumimoji="1" lang="ja-JP" altLang="en-US">
              <a:solidFill>
                <a:srgbClr val="04617B">
                  <a:shade val="90000"/>
                </a:srgbClr>
              </a:solidFill>
            </a:endParaRPr>
          </a:p>
        </p:txBody>
      </p:sp>
      <p:sp>
        <p:nvSpPr>
          <p:cNvPr id="5" name="Footer Placeholder 4"/>
          <p:cNvSpPr>
            <a:spLocks noGrp="1"/>
          </p:cNvSpPr>
          <p:nvPr>
            <p:ph type="ftr" sz="quarter" idx="11"/>
          </p:nvPr>
        </p:nvSpPr>
        <p:spPr/>
        <p:txBody>
          <a:bodyPr/>
          <a:lstStyle/>
          <a:p>
            <a:endParaRPr kumimoji="1" lang="ja-JP" alt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69FAFC2D-6E82-47AF-8582-FA332E816100}" type="slidenum">
              <a:rPr kumimoji="1" lang="ja-JP" altLang="en-US" smtClean="0">
                <a:solidFill>
                  <a:srgbClr val="04617B">
                    <a:shade val="90000"/>
                  </a:srgbClr>
                </a:solidFill>
              </a:rPr>
              <a:pPr/>
              <a:t>‹#›</a:t>
            </a:fld>
            <a:endParaRPr kumimoji="1" lang="ja-JP" altLang="en-US">
              <a:solidFill>
                <a:srgbClr val="04617B">
                  <a:shade val="90000"/>
                </a:srgbClr>
              </a:solidFill>
            </a:endParaRPr>
          </a:p>
        </p:txBody>
      </p:sp>
    </p:spTree>
    <p:extLst>
      <p:ext uri="{BB962C8B-B14F-4D97-AF65-F5344CB8AC3E}">
        <p14:creationId xmlns:p14="http://schemas.microsoft.com/office/powerpoint/2010/main" val="14454299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1320803"/>
            <a:ext cx="1543050" cy="7528102"/>
          </a:xfrm>
        </p:spPr>
        <p:txBody>
          <a:bodyPr vert="eaVert"/>
          <a:lstStyle/>
          <a:p>
            <a:r>
              <a:rPr kumimoji="0" lang="ja-JP" altLang="en-US"/>
              <a:t>マスター タイトルの書式設定</a:t>
            </a:r>
            <a:endParaRPr kumimoji="0" lang="en-US"/>
          </a:p>
        </p:txBody>
      </p:sp>
      <p:sp>
        <p:nvSpPr>
          <p:cNvPr id="3" name="Vertical Text Placeholder 2"/>
          <p:cNvSpPr>
            <a:spLocks noGrp="1"/>
          </p:cNvSpPr>
          <p:nvPr>
            <p:ph type="body" orient="vert" idx="1"/>
          </p:nvPr>
        </p:nvSpPr>
        <p:spPr>
          <a:xfrm>
            <a:off x="342900" y="1320803"/>
            <a:ext cx="4514850" cy="7528102"/>
          </a:xfrm>
        </p:spPr>
        <p:txBody>
          <a:bodyPr vert="eaVert"/>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4" name="Date Placeholder 3"/>
          <p:cNvSpPr>
            <a:spLocks noGrp="1"/>
          </p:cNvSpPr>
          <p:nvPr>
            <p:ph type="dt" sz="half" idx="10"/>
          </p:nvPr>
        </p:nvSpPr>
        <p:spPr/>
        <p:txBody>
          <a:bodyPr/>
          <a:lstStyle/>
          <a:p>
            <a:fld id="{2DCFE33D-F260-4D50-8BD7-FBE831813CBC}" type="datetimeFigureOut">
              <a:rPr kumimoji="1" lang="ja-JP" altLang="en-US" smtClean="0">
                <a:solidFill>
                  <a:srgbClr val="04617B">
                    <a:shade val="90000"/>
                  </a:srgbClr>
                </a:solidFill>
              </a:rPr>
              <a:pPr/>
              <a:t>2026/9/1</a:t>
            </a:fld>
            <a:endParaRPr kumimoji="1" lang="ja-JP" altLang="en-US">
              <a:solidFill>
                <a:srgbClr val="04617B">
                  <a:shade val="90000"/>
                </a:srgbClr>
              </a:solidFill>
            </a:endParaRPr>
          </a:p>
        </p:txBody>
      </p:sp>
      <p:sp>
        <p:nvSpPr>
          <p:cNvPr id="5" name="Footer Placeholder 4"/>
          <p:cNvSpPr>
            <a:spLocks noGrp="1"/>
          </p:cNvSpPr>
          <p:nvPr>
            <p:ph type="ftr" sz="quarter" idx="11"/>
          </p:nvPr>
        </p:nvSpPr>
        <p:spPr/>
        <p:txBody>
          <a:bodyPr/>
          <a:lstStyle/>
          <a:p>
            <a:endParaRPr kumimoji="1" lang="ja-JP" alt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69FAFC2D-6E82-47AF-8582-FA332E816100}" type="slidenum">
              <a:rPr kumimoji="1" lang="ja-JP" altLang="en-US" smtClean="0">
                <a:solidFill>
                  <a:srgbClr val="04617B">
                    <a:shade val="90000"/>
                  </a:srgbClr>
                </a:solidFill>
              </a:rPr>
              <a:pPr/>
              <a:t>‹#›</a:t>
            </a:fld>
            <a:endParaRPr kumimoji="1" lang="ja-JP" altLang="en-US">
              <a:solidFill>
                <a:srgbClr val="04617B">
                  <a:shade val="90000"/>
                </a:srgbClr>
              </a:solidFill>
            </a:endParaRPr>
          </a:p>
        </p:txBody>
      </p:sp>
    </p:spTree>
    <p:extLst>
      <p:ext uri="{BB962C8B-B14F-4D97-AF65-F5344CB8AC3E}">
        <p14:creationId xmlns:p14="http://schemas.microsoft.com/office/powerpoint/2010/main" val="13847632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7144" y="-10318"/>
            <a:ext cx="6872288" cy="1504244"/>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solidFill>
                <a:prstClr val="black"/>
              </a:solidFill>
            </a:endParaRPr>
          </a:p>
        </p:txBody>
      </p:sp>
      <p:sp>
        <p:nvSpPr>
          <p:cNvPr id="8" name="Freeform 7"/>
          <p:cNvSpPr>
            <a:spLocks/>
          </p:cNvSpPr>
          <p:nvPr/>
        </p:nvSpPr>
        <p:spPr bwMode="auto">
          <a:xfrm>
            <a:off x="3286126" y="-10319"/>
            <a:ext cx="3571875" cy="921808"/>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solidFill>
                <a:prstClr val="black"/>
              </a:solidFill>
            </a:endParaRPr>
          </a:p>
        </p:txBody>
      </p:sp>
      <p:sp>
        <p:nvSpPr>
          <p:cNvPr id="9" name="Title Placeholder 8"/>
          <p:cNvSpPr>
            <a:spLocks noGrp="1"/>
          </p:cNvSpPr>
          <p:nvPr>
            <p:ph type="title"/>
          </p:nvPr>
        </p:nvSpPr>
        <p:spPr>
          <a:xfrm>
            <a:off x="342900" y="1017016"/>
            <a:ext cx="6172200" cy="1651000"/>
          </a:xfrm>
          <a:prstGeom prst="rect">
            <a:avLst/>
          </a:prstGeom>
        </p:spPr>
        <p:txBody>
          <a:bodyPr vert="horz" lIns="0" rIns="0" bIns="0" anchor="b">
            <a:normAutofit/>
          </a:bodyPr>
          <a:lstStyle/>
          <a:p>
            <a:r>
              <a:rPr kumimoji="0" lang="ja-JP" altLang="en-US"/>
              <a:t>マスター タイトルの書式設定</a:t>
            </a:r>
            <a:endParaRPr kumimoji="0" lang="en-US"/>
          </a:p>
        </p:txBody>
      </p:sp>
      <p:sp>
        <p:nvSpPr>
          <p:cNvPr id="30" name="Text Placeholder 29"/>
          <p:cNvSpPr>
            <a:spLocks noGrp="1"/>
          </p:cNvSpPr>
          <p:nvPr>
            <p:ph type="body" idx="1"/>
          </p:nvPr>
        </p:nvSpPr>
        <p:spPr>
          <a:xfrm>
            <a:off x="342900" y="2795693"/>
            <a:ext cx="6172200" cy="6339840"/>
          </a:xfrm>
          <a:prstGeom prst="rect">
            <a:avLst/>
          </a:prstGeom>
        </p:spPr>
        <p:txBody>
          <a:bodyPr vert="horz">
            <a:normAutofit/>
          </a:bodyPr>
          <a:lstStyle/>
          <a:p>
            <a:pPr lvl="0" eaLnBrk="1" latinLnBrk="0" hangingPunct="1"/>
            <a:r>
              <a:rPr kumimoji="0" lang="ja-JP" altLang="en-US"/>
              <a:t>マスター テキストの書式設定</a:t>
            </a:r>
          </a:p>
          <a:p>
            <a:pPr lvl="1" eaLnBrk="1" latinLnBrk="0" hangingPunct="1"/>
            <a:r>
              <a:rPr kumimoji="0" lang="ja-JP" altLang="en-US"/>
              <a:t>第 </a:t>
            </a:r>
            <a:r>
              <a:rPr kumimoji="0" lang="en-US" altLang="ja-JP"/>
              <a:t>2 </a:t>
            </a:r>
            <a:r>
              <a:rPr kumimoji="0" lang="ja-JP" altLang="en-US"/>
              <a:t>レベル</a:t>
            </a:r>
          </a:p>
          <a:p>
            <a:pPr lvl="2" eaLnBrk="1" latinLnBrk="0" hangingPunct="1"/>
            <a:r>
              <a:rPr kumimoji="0" lang="ja-JP" altLang="en-US"/>
              <a:t>第 </a:t>
            </a:r>
            <a:r>
              <a:rPr kumimoji="0" lang="en-US" altLang="ja-JP"/>
              <a:t>3 </a:t>
            </a:r>
            <a:r>
              <a:rPr kumimoji="0" lang="ja-JP" altLang="en-US"/>
              <a:t>レベル</a:t>
            </a:r>
          </a:p>
          <a:p>
            <a:pPr lvl="3" eaLnBrk="1" latinLnBrk="0" hangingPunct="1"/>
            <a:r>
              <a:rPr kumimoji="0" lang="ja-JP" altLang="en-US"/>
              <a:t>第 </a:t>
            </a:r>
            <a:r>
              <a:rPr kumimoji="0" lang="en-US" altLang="ja-JP"/>
              <a:t>4 </a:t>
            </a:r>
            <a:r>
              <a:rPr kumimoji="0" lang="ja-JP" altLang="en-US"/>
              <a:t>レベル</a:t>
            </a:r>
          </a:p>
          <a:p>
            <a:pPr lvl="4" eaLnBrk="1" latinLnBrk="0" hangingPunct="1"/>
            <a:r>
              <a:rPr kumimoji="0" lang="ja-JP" altLang="en-US"/>
              <a:t>第 </a:t>
            </a:r>
            <a:r>
              <a:rPr kumimoji="0" lang="en-US" altLang="ja-JP"/>
              <a:t>5 </a:t>
            </a:r>
            <a:r>
              <a:rPr kumimoji="0" lang="ja-JP" altLang="en-US"/>
              <a:t>レベル</a:t>
            </a:r>
            <a:endParaRPr kumimoji="0" lang="en-US"/>
          </a:p>
        </p:txBody>
      </p:sp>
      <p:sp>
        <p:nvSpPr>
          <p:cNvPr id="10" name="Date Placeholder 9"/>
          <p:cNvSpPr>
            <a:spLocks noGrp="1"/>
          </p:cNvSpPr>
          <p:nvPr>
            <p:ph type="dt" sz="half" idx="2"/>
          </p:nvPr>
        </p:nvSpPr>
        <p:spPr>
          <a:xfrm>
            <a:off x="342900" y="9181396"/>
            <a:ext cx="1600200" cy="527402"/>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DCFE33D-F260-4D50-8BD7-FBE831813CBC}" type="datetimeFigureOut">
              <a:rPr kumimoji="1" lang="ja-JP" altLang="en-US" smtClean="0">
                <a:solidFill>
                  <a:srgbClr val="04617B">
                    <a:shade val="90000"/>
                  </a:srgbClr>
                </a:solidFill>
              </a:rPr>
              <a:pPr/>
              <a:t>2026/9/1</a:t>
            </a:fld>
            <a:endParaRPr kumimoji="1" lang="ja-JP" altLang="en-US">
              <a:solidFill>
                <a:srgbClr val="04617B">
                  <a:shade val="90000"/>
                </a:srgbClr>
              </a:solidFill>
            </a:endParaRPr>
          </a:p>
        </p:txBody>
      </p:sp>
      <p:sp>
        <p:nvSpPr>
          <p:cNvPr id="22" name="Footer Placeholder 21"/>
          <p:cNvSpPr>
            <a:spLocks noGrp="1"/>
          </p:cNvSpPr>
          <p:nvPr>
            <p:ph type="ftr" sz="quarter" idx="3"/>
          </p:nvPr>
        </p:nvSpPr>
        <p:spPr>
          <a:xfrm>
            <a:off x="2000250" y="9181396"/>
            <a:ext cx="2514600" cy="527402"/>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kumimoji="1" lang="ja-JP" altLang="en-US">
              <a:solidFill>
                <a:srgbClr val="04617B">
                  <a:shade val="90000"/>
                </a:srgbClr>
              </a:solidFill>
            </a:endParaRPr>
          </a:p>
        </p:txBody>
      </p:sp>
      <p:sp>
        <p:nvSpPr>
          <p:cNvPr id="18" name="Slide Number Placeholder 17"/>
          <p:cNvSpPr>
            <a:spLocks noGrp="1"/>
          </p:cNvSpPr>
          <p:nvPr>
            <p:ph type="sldNum" sz="quarter" idx="4"/>
          </p:nvPr>
        </p:nvSpPr>
        <p:spPr>
          <a:xfrm>
            <a:off x="5943600" y="9181396"/>
            <a:ext cx="571500" cy="527402"/>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9FAFC2D-6E82-47AF-8582-FA332E816100}" type="slidenum">
              <a:rPr kumimoji="1" lang="ja-JP" altLang="en-US" smtClean="0">
                <a:solidFill>
                  <a:srgbClr val="04617B">
                    <a:shade val="90000"/>
                  </a:srgbClr>
                </a:solidFill>
              </a:rPr>
              <a:pPr/>
              <a:t>‹#›</a:t>
            </a:fld>
            <a:endParaRPr kumimoji="1" lang="ja-JP" altLang="en-US">
              <a:solidFill>
                <a:srgbClr val="04617B">
                  <a:shade val="90000"/>
                </a:srgbClr>
              </a:solidFill>
            </a:endParaRPr>
          </a:p>
        </p:txBody>
      </p:sp>
      <p:grpSp>
        <p:nvGrpSpPr>
          <p:cNvPr id="2" name="Group 1"/>
          <p:cNvGrpSpPr/>
          <p:nvPr/>
        </p:nvGrpSpPr>
        <p:grpSpPr>
          <a:xfrm>
            <a:off x="-14263" y="292367"/>
            <a:ext cx="6885411" cy="937768"/>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solidFill>
                  <a:prstClr val="black"/>
                </a:solidFill>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solidFill>
                  <a:prstClr val="black"/>
                </a:solidFill>
              </a:endParaRPr>
            </a:p>
          </p:txBody>
        </p:sp>
      </p:grpSp>
    </p:spTree>
    <p:extLst>
      <p:ext uri="{BB962C8B-B14F-4D97-AF65-F5344CB8AC3E}">
        <p14:creationId xmlns:p14="http://schemas.microsoft.com/office/powerpoint/2010/main" val="20823347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1"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1"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1"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1"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1"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1"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1"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1"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1"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1" sz="1400" kern="1200" baseline="0">
          <a:solidFill>
            <a:schemeClr val="tx1"/>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p:cNvSpPr/>
          <p:nvPr/>
        </p:nvSpPr>
        <p:spPr>
          <a:xfrm>
            <a:off x="3376870" y="3989120"/>
            <a:ext cx="3390738" cy="2731517"/>
          </a:xfrm>
          <a:prstGeom prst="rect">
            <a:avLst/>
          </a:prstGeom>
        </p:spPr>
        <p:txBody>
          <a:bodyPr wrap="square">
            <a:spAutoFit/>
          </a:bodyPr>
          <a:lstStyle/>
          <a:p>
            <a:r>
              <a:rPr lang="ja-JP" altLang="en-US" sz="1400" dirty="0">
                <a:solidFill>
                  <a:prstClr val="black"/>
                </a:solidFill>
                <a:latin typeface="+mj-lt"/>
                <a:ea typeface="HGP明朝E" panose="02020900000000000000" pitchFamily="18" charset="-128"/>
              </a:rPr>
              <a:t>　</a:t>
            </a:r>
            <a:endParaRPr lang="en-US" altLang="ja-JP" sz="1400" dirty="0">
              <a:solidFill>
                <a:prstClr val="black"/>
              </a:solidFill>
              <a:latin typeface="+mj-lt"/>
              <a:ea typeface="HGP明朝E" panose="02020900000000000000" pitchFamily="18" charset="-128"/>
            </a:endParaRPr>
          </a:p>
          <a:p>
            <a:r>
              <a:rPr lang="ja-JP" altLang="en-US" sz="800" b="1" dirty="0">
                <a:solidFill>
                  <a:prstClr val="black"/>
                </a:solidFill>
                <a:latin typeface="Meiryo UI" panose="020B0604030504040204" pitchFamily="50" charset="-128"/>
                <a:ea typeface="Meiryo UI" panose="020B0604030504040204" pitchFamily="50" charset="-128"/>
              </a:rPr>
              <a:t>　　</a:t>
            </a:r>
            <a:endParaRPr lang="en-US" altLang="ja-JP" sz="800" b="1" dirty="0">
              <a:solidFill>
                <a:prstClr val="black"/>
              </a:solidFill>
              <a:latin typeface="Meiryo UI" panose="020B0604030504040204" pitchFamily="50" charset="-128"/>
              <a:ea typeface="Meiryo UI" panose="020B0604030504040204" pitchFamily="50" charset="-128"/>
            </a:endParaRPr>
          </a:p>
          <a:p>
            <a:r>
              <a:rPr lang="ja-JP" altLang="en-US" sz="800" b="1" dirty="0">
                <a:solidFill>
                  <a:prstClr val="black"/>
                </a:solidFill>
                <a:latin typeface="Meiryo UI" panose="020B0604030504040204" pitchFamily="50" charset="-128"/>
                <a:ea typeface="Meiryo UI" panose="020B0604030504040204" pitchFamily="50" charset="-128"/>
              </a:rPr>
              <a:t>　</a:t>
            </a:r>
            <a:r>
              <a:rPr lang="ja-JP" altLang="en-US" sz="2800" b="1" dirty="0">
                <a:solidFill>
                  <a:prstClr val="black"/>
                </a:solidFill>
                <a:latin typeface="Meiryo UI" panose="020B0604030504040204" pitchFamily="50" charset="-128"/>
                <a:ea typeface="Meiryo UI" panose="020B0604030504040204" pitchFamily="50" charset="-128"/>
              </a:rPr>
              <a:t>清水　博之</a:t>
            </a:r>
            <a:r>
              <a:rPr lang="ja-JP" altLang="en-US" sz="1200" b="1" dirty="0">
                <a:solidFill>
                  <a:prstClr val="black"/>
                </a:solidFill>
                <a:latin typeface="Meiryo UI" panose="020B0604030504040204" pitchFamily="50" charset="-128"/>
                <a:ea typeface="Meiryo UI" panose="020B0604030504040204" pitchFamily="50" charset="-128"/>
              </a:rPr>
              <a:t>先生</a:t>
            </a:r>
            <a:endParaRPr lang="en-US" altLang="ja-JP" sz="1100" b="1" dirty="0">
              <a:solidFill>
                <a:prstClr val="black"/>
              </a:solidFill>
              <a:latin typeface="Meiryo UI" panose="020B0604030504040204" pitchFamily="50" charset="-128"/>
              <a:ea typeface="Meiryo UI" panose="020B0604030504040204" pitchFamily="50" charset="-128"/>
            </a:endParaRPr>
          </a:p>
          <a:p>
            <a:endParaRPr lang="en-US" altLang="ja-JP" sz="500" dirty="0">
              <a:solidFill>
                <a:prstClr val="black"/>
              </a:solidFill>
              <a:latin typeface="+mj-lt"/>
              <a:ea typeface="HGP明朝E" panose="02020900000000000000" pitchFamily="18" charset="-128"/>
            </a:endParaRPr>
          </a:p>
          <a:p>
            <a:endParaRPr lang="en-US" altLang="ja-JP" sz="500" dirty="0">
              <a:solidFill>
                <a:prstClr val="black"/>
              </a:solidFill>
              <a:latin typeface="+mj-lt"/>
              <a:ea typeface="HGP明朝E" panose="02020900000000000000" pitchFamily="18" charset="-128"/>
            </a:endParaRPr>
          </a:p>
          <a:p>
            <a:endParaRPr lang="en-US" altLang="ja-JP" sz="500" dirty="0">
              <a:solidFill>
                <a:prstClr val="black"/>
              </a:solidFill>
              <a:latin typeface="+mj-lt"/>
              <a:ea typeface="HGP明朝E" panose="02020900000000000000" pitchFamily="18" charset="-128"/>
            </a:endParaRPr>
          </a:p>
          <a:p>
            <a:r>
              <a:rPr lang="ja-JP" altLang="en-US" sz="1200" dirty="0">
                <a:solidFill>
                  <a:prstClr val="black"/>
                </a:solidFill>
                <a:latin typeface="Meiryo UI" panose="020B0604030504040204" pitchFamily="50" charset="-128"/>
                <a:ea typeface="Meiryo UI" panose="020B0604030504040204" pitchFamily="50" charset="-128"/>
              </a:rPr>
              <a:t>藤沢市民病院　</a:t>
            </a:r>
            <a:r>
              <a:rPr lang="zh-CN" altLang="en-US" sz="1200" dirty="0">
                <a:solidFill>
                  <a:prstClr val="black"/>
                </a:solidFill>
                <a:latin typeface="Meiryo UI" panose="020B0604030504040204" pitchFamily="50" charset="-128"/>
                <a:ea typeface="Meiryo UI" panose="020B0604030504040204" pitchFamily="50" charset="-128"/>
              </a:rPr>
              <a:t>　</a:t>
            </a:r>
            <a:endParaRPr lang="en-US" altLang="zh-CN" sz="1200" dirty="0">
              <a:solidFill>
                <a:prstClr val="black"/>
              </a:solidFill>
              <a:latin typeface="Meiryo UI" panose="020B0604030504040204" pitchFamily="50" charset="-128"/>
              <a:ea typeface="Meiryo UI" panose="020B0604030504040204" pitchFamily="50" charset="-128"/>
            </a:endParaRPr>
          </a:p>
          <a:p>
            <a:r>
              <a:rPr lang="ja-JP" altLang="en-US" sz="1200" dirty="0">
                <a:solidFill>
                  <a:prstClr val="black"/>
                </a:solidFill>
                <a:latin typeface="Meiryo UI" panose="020B0604030504040204" pitchFamily="50" charset="-128"/>
                <a:ea typeface="Meiryo UI" panose="020B0604030504040204" pitchFamily="50" charset="-128"/>
              </a:rPr>
              <a:t>臨床検査科診療科部長</a:t>
            </a:r>
            <a:endParaRPr lang="en-US" altLang="zh-CN" sz="1200" dirty="0">
              <a:solidFill>
                <a:prstClr val="black"/>
              </a:solidFill>
              <a:latin typeface="Meiryo UI" panose="020B0604030504040204" pitchFamily="50" charset="-128"/>
              <a:ea typeface="Meiryo UI" panose="020B0604030504040204" pitchFamily="50" charset="-128"/>
            </a:endParaRPr>
          </a:p>
          <a:p>
            <a:endParaRPr lang="en-US" altLang="ja-JP" sz="300" dirty="0">
              <a:solidFill>
                <a:prstClr val="black"/>
              </a:solidFill>
              <a:latin typeface="+mj-lt"/>
              <a:ea typeface="HGP明朝E" panose="02020900000000000000" pitchFamily="18" charset="-128"/>
            </a:endParaRPr>
          </a:p>
          <a:p>
            <a:endParaRPr lang="en-US" altLang="ja-JP" sz="300" dirty="0">
              <a:solidFill>
                <a:prstClr val="black"/>
              </a:solidFill>
              <a:latin typeface="+mj-lt"/>
              <a:ea typeface="HGP明朝E" panose="02020900000000000000" pitchFamily="18" charset="-128"/>
            </a:endParaRPr>
          </a:p>
          <a:p>
            <a:endParaRPr lang="en-US" altLang="ja-JP" sz="300" dirty="0">
              <a:solidFill>
                <a:prstClr val="black"/>
              </a:solidFill>
              <a:latin typeface="+mj-lt"/>
              <a:ea typeface="HGP明朝E" panose="02020900000000000000" pitchFamily="18" charset="-128"/>
            </a:endParaRPr>
          </a:p>
          <a:p>
            <a:r>
              <a:rPr lang="ja-JP" altLang="en-US" sz="1050" dirty="0">
                <a:solidFill>
                  <a:prstClr val="black"/>
                </a:solidFill>
                <a:latin typeface="メイリオ" panose="020B0604030504040204" pitchFamily="50" charset="-128"/>
                <a:ea typeface="メイリオ" panose="020B0604030504040204" pitchFamily="50" charset="-128"/>
              </a:rPr>
              <a:t>藤沢市民病院の臨床検査科にて、臨床検査医学、血液学、感染症学の観点から、全診療科の先生方のサポート等に携わっていらっしゃいます。</a:t>
            </a:r>
            <a:endParaRPr lang="en-US" altLang="ja-JP" sz="1050" dirty="0">
              <a:solidFill>
                <a:prstClr val="black"/>
              </a:solidFill>
              <a:latin typeface="メイリオ" panose="020B0604030504040204" pitchFamily="50" charset="-128"/>
              <a:ea typeface="メイリオ" panose="020B0604030504040204" pitchFamily="50" charset="-128"/>
            </a:endParaRPr>
          </a:p>
          <a:p>
            <a:r>
              <a:rPr lang="ja-JP" altLang="en-US" sz="1050" dirty="0">
                <a:solidFill>
                  <a:prstClr val="black"/>
                </a:solidFill>
                <a:latin typeface="メイリオ" panose="020B0604030504040204" pitchFamily="50" charset="-128"/>
                <a:ea typeface="メイリオ" panose="020B0604030504040204" pitchFamily="50" charset="-128"/>
              </a:rPr>
              <a:t>また藤沢市予防接種運営協議会、予防接種健康被害調査委員会の委員として、本市の予防接種行政にご協力いただいている先生です。</a:t>
            </a:r>
            <a:endParaRPr lang="en-US" altLang="ja-JP" sz="1050" dirty="0">
              <a:solidFill>
                <a:prstClr val="black"/>
              </a:solidFill>
              <a:latin typeface="メイリオ" panose="020B0604030504040204" pitchFamily="50" charset="-128"/>
              <a:ea typeface="メイリオ" panose="020B0604030504040204" pitchFamily="50" charset="-128"/>
            </a:endParaRPr>
          </a:p>
          <a:p>
            <a:endParaRPr lang="en-US" altLang="ja-JP" sz="1050" dirty="0">
              <a:solidFill>
                <a:prstClr val="black"/>
              </a:solidFill>
              <a:latin typeface="メイリオ" panose="020B0604030504040204" pitchFamily="50" charset="-128"/>
              <a:ea typeface="メイリオ" panose="020B0604030504040204" pitchFamily="50" charset="-128"/>
            </a:endParaRPr>
          </a:p>
        </p:txBody>
      </p:sp>
      <p:sp>
        <p:nvSpPr>
          <p:cNvPr id="40" name="テキスト ボックス 39"/>
          <p:cNvSpPr txBox="1"/>
          <p:nvPr/>
        </p:nvSpPr>
        <p:spPr>
          <a:xfrm>
            <a:off x="460375" y="1233041"/>
            <a:ext cx="5859877" cy="400110"/>
          </a:xfrm>
          <a:prstGeom prst="rect">
            <a:avLst/>
          </a:prstGeom>
          <a:noFill/>
        </p:spPr>
        <p:txBody>
          <a:bodyPr wrap="square" rtlCol="0">
            <a:spAutoFit/>
          </a:bodyPr>
          <a:lstStyle/>
          <a:p>
            <a:pPr algn="ctr"/>
            <a:r>
              <a:rPr lang="en-US" altLang="ja-JP" sz="2000" b="1" dirty="0">
                <a:solidFill>
                  <a:prstClr val="black"/>
                </a:solidFill>
                <a:latin typeface="Meiryo UI" panose="020B0604030504040204" pitchFamily="50" charset="-128"/>
                <a:ea typeface="Meiryo UI" panose="020B0604030504040204" pitchFamily="50" charset="-128"/>
              </a:rPr>
              <a:t>〜</a:t>
            </a:r>
            <a:r>
              <a:rPr lang="ja-JP" altLang="en-US" sz="2000" b="1" dirty="0">
                <a:solidFill>
                  <a:prstClr val="black"/>
                </a:solidFill>
                <a:latin typeface="Meiryo UI" panose="020B0604030504040204" pitchFamily="50" charset="-128"/>
                <a:ea typeface="Meiryo UI" panose="020B0604030504040204" pitchFamily="50" charset="-128"/>
              </a:rPr>
              <a:t>安全な予防接種実施にむけて～ </a:t>
            </a:r>
          </a:p>
        </p:txBody>
      </p:sp>
      <p:sp>
        <p:nvSpPr>
          <p:cNvPr id="41" name="テキスト ボックス 40"/>
          <p:cNvSpPr txBox="1"/>
          <p:nvPr/>
        </p:nvSpPr>
        <p:spPr>
          <a:xfrm>
            <a:off x="57159" y="133584"/>
            <a:ext cx="4001628" cy="338554"/>
          </a:xfrm>
          <a:prstGeom prst="rect">
            <a:avLst/>
          </a:prstGeom>
          <a:noFill/>
        </p:spPr>
        <p:txBody>
          <a:bodyPr wrap="square" rtlCol="0">
            <a:spAutoFit/>
          </a:bodyPr>
          <a:lstStyle/>
          <a:p>
            <a:r>
              <a:rPr lang="ja-JP" altLang="en-US" sz="16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令和８年</a:t>
            </a:r>
            <a:r>
              <a:rPr lang="ja-JP" altLang="ja-JP" sz="16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度</a:t>
            </a:r>
            <a:r>
              <a:rPr lang="ja-JP" altLang="en-US" sz="16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定期予防接種研修会　</a:t>
            </a:r>
            <a:endParaRPr lang="ja-JP" altLang="ja-JP" sz="1600" b="1" kern="1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8" name="直線コネクタ 35"/>
          <p:cNvSpPr>
            <a:spLocks noChangeShapeType="1"/>
          </p:cNvSpPr>
          <p:nvPr/>
        </p:nvSpPr>
        <p:spPr bwMode="auto">
          <a:xfrm flipV="1">
            <a:off x="24536" y="1675411"/>
            <a:ext cx="6754591" cy="9539"/>
          </a:xfrm>
          <a:prstGeom prst="line">
            <a:avLst/>
          </a:prstGeom>
          <a:noFill/>
          <a:ln w="38100" cmpd="dbl" algn="ctr">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 name="角丸四角形 13"/>
          <p:cNvSpPr/>
          <p:nvPr/>
        </p:nvSpPr>
        <p:spPr>
          <a:xfrm>
            <a:off x="5193707" y="180049"/>
            <a:ext cx="1591956" cy="488644"/>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prstClr val="black"/>
                </a:solidFill>
              </a:rPr>
              <a:t>オンライン研修会</a:t>
            </a:r>
            <a:endParaRPr lang="en-US" altLang="ja-JP" sz="1400" dirty="0">
              <a:solidFill>
                <a:prstClr val="black"/>
              </a:solidFill>
            </a:endParaRPr>
          </a:p>
          <a:p>
            <a:pPr algn="ctr"/>
            <a:r>
              <a:rPr lang="ja-JP" altLang="en-US" sz="1400" dirty="0">
                <a:solidFill>
                  <a:prstClr val="black"/>
                </a:solidFill>
              </a:rPr>
              <a:t>参加無料</a:t>
            </a:r>
          </a:p>
        </p:txBody>
      </p:sp>
      <p:sp>
        <p:nvSpPr>
          <p:cNvPr id="60" name="テキスト ボックス 59"/>
          <p:cNvSpPr txBox="1"/>
          <p:nvPr/>
        </p:nvSpPr>
        <p:spPr>
          <a:xfrm>
            <a:off x="149062" y="4217862"/>
            <a:ext cx="3639978" cy="766492"/>
          </a:xfrm>
          <a:prstGeom prst="rect">
            <a:avLst/>
          </a:prstGeom>
          <a:noFill/>
        </p:spPr>
        <p:txBody>
          <a:bodyPr wrap="square" rtlCol="0">
            <a:spAutoFit/>
          </a:bodyPr>
          <a:lstStyle/>
          <a:p>
            <a:pPr>
              <a:lnSpc>
                <a:spcPts val="2800"/>
              </a:lnSpc>
            </a:pPr>
            <a:r>
              <a:rPr lang="ja-JP" altLang="en-US" b="1" u="sng" kern="100" spc="100" dirty="0">
                <a:latin typeface="Meiryo UI" panose="020B0604030504040204" pitchFamily="50" charset="-128"/>
                <a:ea typeface="Meiryo UI" panose="020B0604030504040204" pitchFamily="50" charset="-128"/>
                <a:cs typeface="Meiryo UI" panose="020B0604030504040204" pitchFamily="50" charset="-128"/>
              </a:rPr>
              <a:t>令和</a:t>
            </a:r>
            <a:r>
              <a:rPr lang="ja-JP" altLang="en-US" sz="2000" b="1" u="sng" kern="100" spc="100" dirty="0">
                <a:latin typeface="Meiryo UI" panose="020B0604030504040204" pitchFamily="50" charset="-128"/>
                <a:ea typeface="Meiryo UI" panose="020B0604030504040204" pitchFamily="50" charset="-128"/>
                <a:cs typeface="Meiryo UI" panose="020B0604030504040204" pitchFamily="50" charset="-128"/>
              </a:rPr>
              <a:t>８</a:t>
            </a:r>
            <a:r>
              <a:rPr lang="ja-JP" altLang="en-US" sz="2400" b="1" u="sng" kern="100" spc="100" dirty="0">
                <a:latin typeface="Meiryo UI" panose="020B0604030504040204" pitchFamily="50" charset="-128"/>
                <a:ea typeface="Meiryo UI" panose="020B0604030504040204" pitchFamily="50" charset="-128"/>
                <a:cs typeface="Meiryo UI" panose="020B0604030504040204" pitchFamily="50" charset="-128"/>
              </a:rPr>
              <a:t>年</a:t>
            </a:r>
            <a:r>
              <a:rPr lang="en-US" altLang="ja-JP" sz="2400" b="1" u="sng" kern="100" spc="100" dirty="0">
                <a:latin typeface="Meiryo UI" panose="020B0604030504040204" pitchFamily="50" charset="-128"/>
                <a:ea typeface="Meiryo UI" panose="020B0604030504040204" pitchFamily="50" charset="-128"/>
                <a:cs typeface="Meiryo UI" panose="020B0604030504040204" pitchFamily="50" charset="-128"/>
              </a:rPr>
              <a:t>11</a:t>
            </a:r>
            <a:r>
              <a:rPr lang="ja-JP" altLang="en-US" sz="2400" b="1" u="sng" kern="100" spc="100" dirty="0">
                <a:latin typeface="Meiryo UI" panose="020B0604030504040204" pitchFamily="50" charset="-128"/>
                <a:ea typeface="Meiryo UI" panose="020B0604030504040204" pitchFamily="50" charset="-128"/>
                <a:cs typeface="Meiryo UI" panose="020B0604030504040204" pitchFamily="50" charset="-128"/>
              </a:rPr>
              <a:t>月</a:t>
            </a:r>
            <a:r>
              <a:rPr lang="en-US" altLang="ja-JP" sz="2400" b="1" u="sng" kern="100" spc="100" dirty="0">
                <a:latin typeface="Meiryo UI" panose="020B0604030504040204" pitchFamily="50" charset="-128"/>
                <a:ea typeface="Meiryo UI" panose="020B0604030504040204" pitchFamily="50" charset="-128"/>
                <a:cs typeface="Meiryo UI" panose="020B0604030504040204" pitchFamily="50" charset="-128"/>
              </a:rPr>
              <a:t>11</a:t>
            </a:r>
            <a:r>
              <a:rPr lang="ja-JP" altLang="en-US" sz="2400" b="1" u="sng" kern="100" spc="100" dirty="0">
                <a:latin typeface="Meiryo UI" panose="020B0604030504040204" pitchFamily="50" charset="-128"/>
                <a:ea typeface="Meiryo UI" panose="020B0604030504040204" pitchFamily="50" charset="-128"/>
                <a:cs typeface="Meiryo UI" panose="020B0604030504040204" pitchFamily="50" charset="-128"/>
              </a:rPr>
              <a:t>日</a:t>
            </a:r>
            <a:r>
              <a:rPr lang="ja-JP" altLang="en-US" sz="1600" b="1" u="sng" kern="100" spc="100" dirty="0">
                <a:latin typeface="Meiryo UI" panose="020B0604030504040204" pitchFamily="50" charset="-128"/>
                <a:ea typeface="Meiryo UI" panose="020B0604030504040204" pitchFamily="50" charset="-128"/>
                <a:cs typeface="Meiryo UI" panose="020B0604030504040204" pitchFamily="50" charset="-128"/>
              </a:rPr>
              <a:t>（</a:t>
            </a:r>
            <a:r>
              <a:rPr lang="ja-JP" altLang="en-US" b="1" u="sng" kern="100" spc="100" dirty="0">
                <a:latin typeface="Meiryo UI" panose="020B0604030504040204" pitchFamily="50" charset="-128"/>
                <a:ea typeface="Meiryo UI" panose="020B0604030504040204" pitchFamily="50" charset="-128"/>
                <a:cs typeface="Meiryo UI" panose="020B0604030504040204" pitchFamily="50" charset="-128"/>
              </a:rPr>
              <a:t>水</a:t>
            </a:r>
            <a:r>
              <a:rPr lang="ja-JP" altLang="en-US" sz="1600" b="1" u="sng" kern="100" spc="100" dirty="0">
                <a:latin typeface="Meiryo UI" panose="020B0604030504040204" pitchFamily="50" charset="-128"/>
                <a:ea typeface="Meiryo UI" panose="020B0604030504040204" pitchFamily="50" charset="-128"/>
                <a:cs typeface="Meiryo UI" panose="020B0604030504040204" pitchFamily="50" charset="-128"/>
              </a:rPr>
              <a:t>）</a:t>
            </a:r>
            <a:endParaRPr lang="en-US" altLang="ja-JP" sz="1600" b="1" u="sng" kern="100" spc="100" dirty="0">
              <a:latin typeface="Meiryo UI" panose="020B0604030504040204" pitchFamily="50" charset="-128"/>
              <a:ea typeface="Meiryo UI" panose="020B0604030504040204" pitchFamily="50" charset="-128"/>
              <a:cs typeface="Meiryo UI" panose="020B0604030504040204" pitchFamily="50" charset="-128"/>
            </a:endParaRPr>
          </a:p>
          <a:p>
            <a:pPr>
              <a:lnSpc>
                <a:spcPts val="2800"/>
              </a:lnSpc>
            </a:pPr>
            <a:r>
              <a:rPr lang="en-US" altLang="ja-JP" b="1" u="sng" kern="100" spc="100" dirty="0">
                <a:latin typeface="Meiryo UI" panose="020B0604030504040204" pitchFamily="50" charset="-128"/>
                <a:ea typeface="Meiryo UI" panose="020B0604030504040204" pitchFamily="50" charset="-128"/>
                <a:cs typeface="Meiryo UI" panose="020B0604030504040204" pitchFamily="50" charset="-128"/>
              </a:rPr>
              <a:t>19</a:t>
            </a:r>
            <a:r>
              <a:rPr lang="ja-JP" altLang="en-US" b="1" u="sng" kern="100" spc="100" dirty="0">
                <a:latin typeface="Meiryo UI" panose="020B0604030504040204" pitchFamily="50" charset="-128"/>
                <a:ea typeface="Meiryo UI" panose="020B0604030504040204" pitchFamily="50" charset="-128"/>
                <a:cs typeface="Meiryo UI" panose="020B0604030504040204" pitchFamily="50" charset="-128"/>
              </a:rPr>
              <a:t>時～</a:t>
            </a:r>
            <a:r>
              <a:rPr lang="en-US" altLang="ja-JP" b="1" u="sng" kern="100" spc="100" dirty="0">
                <a:latin typeface="Meiryo UI" panose="020B0604030504040204" pitchFamily="50" charset="-128"/>
                <a:ea typeface="Meiryo UI" panose="020B0604030504040204" pitchFamily="50" charset="-128"/>
                <a:cs typeface="Meiryo UI" panose="020B0604030504040204" pitchFamily="50" charset="-128"/>
              </a:rPr>
              <a:t>20</a:t>
            </a:r>
            <a:r>
              <a:rPr lang="ja-JP" altLang="en-US" b="1" u="sng" kern="100" spc="100" dirty="0">
                <a:latin typeface="Meiryo UI" panose="020B0604030504040204" pitchFamily="50" charset="-128"/>
                <a:ea typeface="Meiryo UI" panose="020B0604030504040204" pitchFamily="50" charset="-128"/>
                <a:cs typeface="Meiryo UI" panose="020B0604030504040204" pitchFamily="50" charset="-128"/>
              </a:rPr>
              <a:t>時</a:t>
            </a:r>
            <a:r>
              <a:rPr lang="en-US" altLang="ja-JP" b="1" u="sng" kern="100" spc="100" dirty="0">
                <a:latin typeface="Meiryo UI" panose="020B0604030504040204" pitchFamily="50" charset="-128"/>
                <a:ea typeface="Meiryo UI" panose="020B0604030504040204" pitchFamily="50" charset="-128"/>
                <a:cs typeface="Meiryo UI" panose="020B0604030504040204" pitchFamily="50" charset="-128"/>
              </a:rPr>
              <a:t>30</a:t>
            </a:r>
            <a:r>
              <a:rPr lang="ja-JP" altLang="en-US" b="1" u="sng" kern="100" spc="100" dirty="0">
                <a:latin typeface="Meiryo UI" panose="020B0604030504040204" pitchFamily="50" charset="-128"/>
                <a:ea typeface="Meiryo UI" panose="020B0604030504040204" pitchFamily="50" charset="-128"/>
                <a:cs typeface="Meiryo UI" panose="020B0604030504040204" pitchFamily="50" charset="-128"/>
              </a:rPr>
              <a:t>分</a:t>
            </a:r>
            <a:endParaRPr lang="en-US" altLang="ja-JP" sz="2000" b="1" u="sng" kern="100" spc="1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61" name="角丸四角形 60"/>
          <p:cNvSpPr/>
          <p:nvPr/>
        </p:nvSpPr>
        <p:spPr>
          <a:xfrm>
            <a:off x="254011" y="3722886"/>
            <a:ext cx="873911" cy="283766"/>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a:solidFill>
                  <a:schemeClr val="tx1"/>
                </a:solidFill>
                <a:latin typeface="+mn-ea"/>
              </a:rPr>
              <a:t>開催日</a:t>
            </a:r>
            <a:endParaRPr kumimoji="1" lang="ja-JP" altLang="en-US" dirty="0">
              <a:solidFill>
                <a:schemeClr val="tx1"/>
              </a:solidFill>
              <a:latin typeface="+mn-ea"/>
            </a:endParaRPr>
          </a:p>
        </p:txBody>
      </p:sp>
      <p:sp>
        <p:nvSpPr>
          <p:cNvPr id="62" name="正方形/長方形 61"/>
          <p:cNvSpPr/>
          <p:nvPr/>
        </p:nvSpPr>
        <p:spPr>
          <a:xfrm>
            <a:off x="85362" y="3566833"/>
            <a:ext cx="6682246" cy="347366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8" name="角丸四角形 67"/>
          <p:cNvSpPr/>
          <p:nvPr/>
        </p:nvSpPr>
        <p:spPr>
          <a:xfrm>
            <a:off x="3290951" y="3719242"/>
            <a:ext cx="1169039" cy="325710"/>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a:solidFill>
                  <a:schemeClr val="tx1"/>
                </a:solidFill>
                <a:latin typeface="+mn-ea"/>
              </a:rPr>
              <a:t>講　師</a:t>
            </a:r>
            <a:endParaRPr kumimoji="1" lang="ja-JP" altLang="en-US" sz="1600" dirty="0">
              <a:solidFill>
                <a:schemeClr val="tx1"/>
              </a:solidFill>
              <a:latin typeface="+mn-ea"/>
            </a:endParaRPr>
          </a:p>
        </p:txBody>
      </p:sp>
      <p:sp>
        <p:nvSpPr>
          <p:cNvPr id="69" name="サブタイトル 2"/>
          <p:cNvSpPr txBox="1">
            <a:spLocks/>
          </p:cNvSpPr>
          <p:nvPr/>
        </p:nvSpPr>
        <p:spPr>
          <a:xfrm>
            <a:off x="185986" y="9465225"/>
            <a:ext cx="5968283" cy="474012"/>
          </a:xfrm>
          <a:prstGeom prst="rect">
            <a:avLst/>
          </a:prstGeom>
          <a:ln w="12700">
            <a:noFill/>
          </a:ln>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marL="0" marR="0" lvl="0" indent="0"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1" lang="ja-JP" altLang="en-US" sz="140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eiryo UI" panose="020B0604030504040204" pitchFamily="50" charset="-128"/>
              </a:rPr>
              <a:t>　　　</a:t>
            </a:r>
            <a:r>
              <a:rPr kumimoji="1" lang="en-US" altLang="ja-JP" sz="140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40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eiryo UI" panose="020B0604030504040204" pitchFamily="50" charset="-128"/>
              </a:rPr>
              <a:t>お問い合わせ</a:t>
            </a:r>
            <a:r>
              <a:rPr kumimoji="1" lang="en-US" altLang="ja-JP" sz="140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60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eiryo UI" panose="020B0604030504040204" pitchFamily="50" charset="-128"/>
              </a:rPr>
              <a:t>　</a:t>
            </a:r>
            <a:r>
              <a:rPr kumimoji="1" lang="en-US" altLang="ja-JP" sz="140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60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eiryo UI" panose="020B0604030504040204" pitchFamily="50" charset="-128"/>
              </a:rPr>
              <a:t>藤沢市 健康づくり課　</a:t>
            </a:r>
            <a:r>
              <a:rPr kumimoji="1" lang="en-US" altLang="ja-JP" sz="160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eiryo UI" panose="020B0604030504040204" pitchFamily="50" charset="-128"/>
              </a:rPr>
              <a:t>TEL 0466-21-7351</a:t>
            </a:r>
            <a:r>
              <a:rPr kumimoji="1" lang="ja-JP" altLang="en-US" sz="160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eiryo UI" panose="020B0604030504040204" pitchFamily="50" charset="-128"/>
              </a:rPr>
              <a:t>　</a:t>
            </a:r>
            <a:endParaRPr kumimoji="1" lang="en-US" altLang="ja-JP" sz="2100" i="0" u="none" strike="noStrike" kern="1200" cap="none" spc="0" normalizeH="0" baseline="0" noProof="0" dirty="0">
              <a:ln>
                <a:noFill/>
              </a:ln>
              <a:solidFill>
                <a:sysClr val="windowText" lastClr="000000">
                  <a:tint val="75000"/>
                </a:sysClr>
              </a:solidFill>
              <a:effectLst/>
              <a:uLnTx/>
              <a:uFillTx/>
              <a:latin typeface="Calibri"/>
              <a:ea typeface="ＭＳ Ｐゴシック" panose="020B0600070205080204" pitchFamily="50" charset="-128"/>
            </a:endParaRPr>
          </a:p>
          <a:p>
            <a:pPr marL="0" marR="0" lvl="0" indent="0"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1" lang="ja-JP" altLang="en-US" sz="3200" i="0" u="none" strike="noStrike" kern="1200" cap="none" spc="0" normalizeH="0" baseline="0" noProof="0" dirty="0">
              <a:ln>
                <a:noFill/>
              </a:ln>
              <a:solidFill>
                <a:sysClr val="windowText" lastClr="000000">
                  <a:tint val="75000"/>
                </a:sysClr>
              </a:solidFill>
              <a:effectLst/>
              <a:uLnTx/>
              <a:uFillTx/>
              <a:latin typeface="Calibri"/>
              <a:ea typeface="ＭＳ Ｐゴシック" panose="020B0600070205080204" pitchFamily="50" charset="-128"/>
            </a:endParaRPr>
          </a:p>
        </p:txBody>
      </p:sp>
      <p:sp>
        <p:nvSpPr>
          <p:cNvPr id="77" name="右矢印 76"/>
          <p:cNvSpPr/>
          <p:nvPr/>
        </p:nvSpPr>
        <p:spPr>
          <a:xfrm>
            <a:off x="4815900" y="7776230"/>
            <a:ext cx="518514" cy="444554"/>
          </a:xfrm>
          <a:prstGeom prst="rightArrow">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79" name="正方形/長方形 78"/>
          <p:cNvSpPr/>
          <p:nvPr/>
        </p:nvSpPr>
        <p:spPr>
          <a:xfrm>
            <a:off x="85362" y="7286716"/>
            <a:ext cx="6658324" cy="1921181"/>
          </a:xfrm>
          <a:prstGeom prst="rect">
            <a:avLst/>
          </a:prstGeom>
          <a:no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prstClr val="white"/>
              </a:solidFill>
              <a:effectLst/>
              <a:uLnTx/>
              <a:uFillTx/>
              <a:latin typeface="Calibri"/>
              <a:ea typeface="ＭＳ Ｐゴシック" panose="020B0600070205080204" pitchFamily="50" charset="-128"/>
              <a:cs typeface="+mn-cs"/>
            </a:endParaRPr>
          </a:p>
        </p:txBody>
      </p:sp>
      <p:sp>
        <p:nvSpPr>
          <p:cNvPr id="86" name="テキスト ボックス 85"/>
          <p:cNvSpPr txBox="1"/>
          <p:nvPr/>
        </p:nvSpPr>
        <p:spPr>
          <a:xfrm>
            <a:off x="438524" y="7551854"/>
            <a:ext cx="4755182" cy="784830"/>
          </a:xfrm>
          <a:prstGeom prst="rect">
            <a:avLst/>
          </a:prstGeom>
          <a:noFill/>
          <a:ln>
            <a:noFill/>
          </a:ln>
        </p:spPr>
        <p:txBody>
          <a:bodyPr wrap="square" rtlCol="0">
            <a:spAutoFit/>
          </a:bodyPr>
          <a:lstStyle/>
          <a:p>
            <a:pPr algn="just"/>
            <a:r>
              <a:rPr lang="ja-JP" altLang="en-US" sz="1400" b="1" u="sng" dirty="0">
                <a:solidFill>
                  <a:prstClr val="black"/>
                </a:solidFill>
                <a:latin typeface="Meiryo UI" panose="020B0604030504040204" pitchFamily="50" charset="-128"/>
                <a:ea typeface="Meiryo UI" panose="020B0604030504040204" pitchFamily="50" charset="-128"/>
              </a:rPr>
              <a:t>申込み：</a:t>
            </a:r>
            <a:r>
              <a:rPr lang="ja-JP" altLang="en-US" sz="1600" b="1" u="sng" dirty="0">
                <a:solidFill>
                  <a:prstClr val="black"/>
                </a:solidFill>
                <a:latin typeface="Meiryo UI" panose="020B0604030504040204" pitchFamily="50" charset="-128"/>
                <a:ea typeface="Meiryo UI" panose="020B0604030504040204" pitchFamily="50" charset="-128"/>
              </a:rPr>
              <a:t>９</a:t>
            </a:r>
            <a:r>
              <a:rPr lang="en-US" altLang="ja-JP" sz="1600" b="1" u="sng" dirty="0">
                <a:solidFill>
                  <a:prstClr val="black"/>
                </a:solidFill>
                <a:latin typeface="Meiryo UI" panose="020B0604030504040204" pitchFamily="50" charset="-128"/>
                <a:ea typeface="Meiryo UI" panose="020B0604030504040204" pitchFamily="50" charset="-128"/>
              </a:rPr>
              <a:t>/</a:t>
            </a:r>
            <a:r>
              <a:rPr lang="ja-JP" altLang="en-US" sz="1600" b="1" u="sng" dirty="0">
                <a:solidFill>
                  <a:prstClr val="black"/>
                </a:solidFill>
                <a:latin typeface="Meiryo UI" panose="020B0604030504040204" pitchFamily="50" charset="-128"/>
                <a:ea typeface="Meiryo UI" panose="020B0604030504040204" pitchFamily="50" charset="-128"/>
              </a:rPr>
              <a:t>１８（金）～１１</a:t>
            </a:r>
            <a:r>
              <a:rPr lang="en-US" altLang="ja-JP" sz="1600" b="1" u="sng" dirty="0">
                <a:solidFill>
                  <a:prstClr val="black"/>
                </a:solidFill>
                <a:latin typeface="Meiryo UI" panose="020B0604030504040204" pitchFamily="50" charset="-128"/>
                <a:ea typeface="Meiryo UI" panose="020B0604030504040204" pitchFamily="50" charset="-128"/>
              </a:rPr>
              <a:t>/</a:t>
            </a:r>
            <a:r>
              <a:rPr lang="ja-JP" altLang="en-US" sz="1600" b="1" u="sng" dirty="0">
                <a:solidFill>
                  <a:prstClr val="black"/>
                </a:solidFill>
                <a:latin typeface="Meiryo UI" panose="020B0604030504040204" pitchFamily="50" charset="-128"/>
                <a:ea typeface="Meiryo UI" panose="020B0604030504040204" pitchFamily="50" charset="-128"/>
              </a:rPr>
              <a:t>９（月）の期間中、</a:t>
            </a:r>
            <a:endParaRPr lang="en-US" altLang="ja-JP" sz="1600" b="1" u="sng" dirty="0">
              <a:solidFill>
                <a:prstClr val="black"/>
              </a:solidFill>
              <a:latin typeface="Meiryo UI" panose="020B0604030504040204" pitchFamily="50" charset="-128"/>
              <a:ea typeface="Meiryo UI" panose="020B0604030504040204" pitchFamily="50" charset="-128"/>
            </a:endParaRPr>
          </a:p>
          <a:p>
            <a:pPr algn="just"/>
            <a:r>
              <a:rPr lang="en-US" altLang="ja-JP" sz="1300" b="1" dirty="0">
                <a:solidFill>
                  <a:prstClr val="black"/>
                </a:solidFill>
                <a:latin typeface="Meiryo UI" panose="020B0604030504040204" pitchFamily="50" charset="-128"/>
                <a:ea typeface="Meiryo UI" panose="020B0604030504040204" pitchFamily="50" charset="-128"/>
              </a:rPr>
              <a:t>e-</a:t>
            </a:r>
            <a:r>
              <a:rPr lang="en-US" altLang="ja-JP" sz="1300" b="1" dirty="0" err="1">
                <a:solidFill>
                  <a:prstClr val="black"/>
                </a:solidFill>
                <a:latin typeface="Meiryo UI" panose="020B0604030504040204" pitchFamily="50" charset="-128"/>
                <a:ea typeface="Meiryo UI" panose="020B0604030504040204" pitchFamily="50" charset="-128"/>
              </a:rPr>
              <a:t>kanagawa</a:t>
            </a:r>
            <a:r>
              <a:rPr lang="ja-JP" altLang="en-US" sz="1300" b="1" dirty="0">
                <a:solidFill>
                  <a:prstClr val="black"/>
                </a:solidFill>
                <a:latin typeface="Meiryo UI" panose="020B0604030504040204" pitchFamily="50" charset="-128"/>
                <a:ea typeface="Meiryo UI" panose="020B0604030504040204" pitchFamily="50" charset="-128"/>
              </a:rPr>
              <a:t>藤沢市電子申請システムからお申込みください</a:t>
            </a:r>
            <a:endParaRPr lang="en-US" altLang="ja-JP" sz="1300" b="1" dirty="0">
              <a:solidFill>
                <a:prstClr val="black"/>
              </a:solidFill>
              <a:latin typeface="Meiryo UI" panose="020B0604030504040204" pitchFamily="50" charset="-128"/>
              <a:ea typeface="Meiryo UI" panose="020B0604030504040204" pitchFamily="50" charset="-128"/>
            </a:endParaRPr>
          </a:p>
          <a:p>
            <a:pPr algn="just"/>
            <a:endParaRPr lang="ja-JP" altLang="en-US" sz="1600" b="1" u="sng" dirty="0">
              <a:solidFill>
                <a:prstClr val="black"/>
              </a:solidFill>
              <a:latin typeface="Meiryo UI" panose="020B0604030504040204" pitchFamily="50" charset="-128"/>
              <a:ea typeface="Meiryo UI" panose="020B0604030504040204" pitchFamily="50" charset="-128"/>
            </a:endParaRPr>
          </a:p>
        </p:txBody>
      </p:sp>
      <p:sp>
        <p:nvSpPr>
          <p:cNvPr id="87" name="テキスト ボックス 86"/>
          <p:cNvSpPr txBox="1"/>
          <p:nvPr/>
        </p:nvSpPr>
        <p:spPr>
          <a:xfrm>
            <a:off x="452948" y="8082062"/>
            <a:ext cx="5093920" cy="892552"/>
          </a:xfrm>
          <a:prstGeom prst="rect">
            <a:avLst/>
          </a:prstGeom>
          <a:noFill/>
        </p:spPr>
        <p:txBody>
          <a:bodyPr wrap="square" rtlCol="0">
            <a:spAutoFit/>
          </a:bodyPr>
          <a:lstStyle/>
          <a:p>
            <a:r>
              <a:rPr lang="ja-JP" altLang="en-US" sz="1300" dirty="0">
                <a:solidFill>
                  <a:prstClr val="black"/>
                </a:solidFill>
                <a:latin typeface="Meiryo UI" panose="020B0604030504040204" pitchFamily="50" charset="-128"/>
                <a:ea typeface="Meiryo UI" panose="020B0604030504040204" pitchFamily="50" charset="-128"/>
              </a:rPr>
              <a:t>◆スマートフォンの方：右記の２次元コードからお申込みください。</a:t>
            </a:r>
            <a:endParaRPr lang="en-US" altLang="ja-JP" sz="1300" dirty="0">
              <a:solidFill>
                <a:prstClr val="black"/>
              </a:solidFill>
              <a:latin typeface="Meiryo UI" panose="020B0604030504040204" pitchFamily="50" charset="-128"/>
              <a:ea typeface="Meiryo UI" panose="020B0604030504040204" pitchFamily="50" charset="-128"/>
            </a:endParaRPr>
          </a:p>
          <a:p>
            <a:r>
              <a:rPr lang="ja-JP" altLang="en-US" sz="1300" dirty="0">
                <a:solidFill>
                  <a:prstClr val="black"/>
                </a:solidFill>
                <a:latin typeface="Meiryo UI" panose="020B0604030504040204" pitchFamily="50" charset="-128"/>
                <a:ea typeface="Meiryo UI" panose="020B0604030504040204" pitchFamily="50" charset="-128"/>
              </a:rPr>
              <a:t>◆パソコンの方：「藤沢市電子申請システム」を検索し、</a:t>
            </a:r>
            <a:endParaRPr lang="en-US" altLang="ja-JP" sz="1300" dirty="0">
              <a:solidFill>
                <a:prstClr val="black"/>
              </a:solidFill>
              <a:latin typeface="Meiryo UI" panose="020B0604030504040204" pitchFamily="50" charset="-128"/>
              <a:ea typeface="Meiryo UI" panose="020B0604030504040204" pitchFamily="50" charset="-128"/>
            </a:endParaRPr>
          </a:p>
          <a:p>
            <a:r>
              <a:rPr lang="ja-JP" altLang="en-US" sz="1300" dirty="0">
                <a:solidFill>
                  <a:prstClr val="black"/>
                </a:solidFill>
                <a:latin typeface="Meiryo UI" panose="020B0604030504040204" pitchFamily="50" charset="-128"/>
                <a:ea typeface="Meiryo UI" panose="020B0604030504040204" pitchFamily="50" charset="-128"/>
              </a:rPr>
              <a:t>　　電子申請システムの検索画面で「定期予防接種研修会」　</a:t>
            </a:r>
            <a:endParaRPr lang="en-US" altLang="ja-JP" sz="1300" dirty="0">
              <a:solidFill>
                <a:prstClr val="black"/>
              </a:solidFill>
              <a:latin typeface="Meiryo UI" panose="020B0604030504040204" pitchFamily="50" charset="-128"/>
              <a:ea typeface="Meiryo UI" panose="020B0604030504040204" pitchFamily="50" charset="-128"/>
            </a:endParaRPr>
          </a:p>
          <a:p>
            <a:r>
              <a:rPr lang="ja-JP" altLang="en-US" sz="1300" dirty="0">
                <a:solidFill>
                  <a:prstClr val="black"/>
                </a:solidFill>
                <a:latin typeface="Meiryo UI" panose="020B0604030504040204" pitchFamily="50" charset="-128"/>
                <a:ea typeface="Meiryo UI" panose="020B0604030504040204" pitchFamily="50" charset="-128"/>
              </a:rPr>
              <a:t>　　と入力してお申込みください。</a:t>
            </a:r>
            <a:endParaRPr lang="en-US" altLang="ja-JP" sz="1300" dirty="0">
              <a:solidFill>
                <a:prstClr val="black"/>
              </a:solidFill>
              <a:latin typeface="Meiryo UI" panose="020B0604030504040204" pitchFamily="50" charset="-128"/>
              <a:ea typeface="Meiryo UI" panose="020B0604030504040204" pitchFamily="50" charset="-128"/>
            </a:endParaRPr>
          </a:p>
        </p:txBody>
      </p:sp>
      <p:sp>
        <p:nvSpPr>
          <p:cNvPr id="91" name="角丸四角形 90"/>
          <p:cNvSpPr/>
          <p:nvPr/>
        </p:nvSpPr>
        <p:spPr>
          <a:xfrm>
            <a:off x="155575" y="7204310"/>
            <a:ext cx="1596282" cy="312697"/>
          </a:xfrm>
          <a:prstGeom prst="round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dirty="0">
                <a:solidFill>
                  <a:schemeClr val="tx1"/>
                </a:solidFill>
                <a:latin typeface="+mj-lt"/>
              </a:rPr>
              <a:t>お申し込み</a:t>
            </a:r>
            <a:endParaRPr kumimoji="1" lang="ja-JP" altLang="en-US" sz="1600" b="1" dirty="0">
              <a:solidFill>
                <a:schemeClr val="tx1"/>
              </a:solidFill>
              <a:latin typeface="+mj-lt"/>
            </a:endParaRPr>
          </a:p>
        </p:txBody>
      </p:sp>
      <p:sp>
        <p:nvSpPr>
          <p:cNvPr id="93" name="テキスト ボックス 92"/>
          <p:cNvSpPr txBox="1"/>
          <p:nvPr/>
        </p:nvSpPr>
        <p:spPr>
          <a:xfrm>
            <a:off x="466291" y="8916352"/>
            <a:ext cx="6277395" cy="261610"/>
          </a:xfrm>
          <a:prstGeom prst="rect">
            <a:avLst/>
          </a:prstGeom>
          <a:noFill/>
          <a:ln>
            <a:noFill/>
          </a:ln>
        </p:spPr>
        <p:txBody>
          <a:bodyPr wrap="square" rtlCol="0">
            <a:spAutoFit/>
          </a:bodyPr>
          <a:lstStyle/>
          <a:p>
            <a:pPr algn="just"/>
            <a:r>
              <a:rPr lang="en-US" altLang="ja-JP" sz="1100" dirty="0">
                <a:solidFill>
                  <a:prstClr val="black"/>
                </a:solidFill>
                <a:latin typeface="Meiryo UI" panose="020B0604030504040204" pitchFamily="50" charset="-128"/>
                <a:ea typeface="Meiryo UI" panose="020B0604030504040204" pitchFamily="50" charset="-128"/>
              </a:rPr>
              <a:t>※</a:t>
            </a:r>
            <a:r>
              <a:rPr lang="ja-JP" altLang="en-US" sz="1100" dirty="0">
                <a:solidFill>
                  <a:prstClr val="black"/>
                </a:solidFill>
                <a:latin typeface="Meiryo UI" panose="020B0604030504040204" pitchFamily="50" charset="-128"/>
                <a:ea typeface="Meiryo UI" panose="020B0604030504040204" pitchFamily="50" charset="-128"/>
              </a:rPr>
              <a:t>電子申請についてご不明な点がありましたら、お手数ですが電話にてお問合せください。</a:t>
            </a:r>
            <a:endParaRPr lang="en-US" altLang="ja-JP" sz="1100" dirty="0">
              <a:solidFill>
                <a:prstClr val="black"/>
              </a:solidFill>
              <a:latin typeface="Meiryo UI" panose="020B0604030504040204" pitchFamily="50" charset="-128"/>
              <a:ea typeface="Meiryo UI" panose="020B0604030504040204" pitchFamily="50" charset="-128"/>
            </a:endParaRPr>
          </a:p>
        </p:txBody>
      </p:sp>
      <p:sp>
        <p:nvSpPr>
          <p:cNvPr id="49" name="直線コネクタ 35"/>
          <p:cNvSpPr>
            <a:spLocks noChangeShapeType="1"/>
          </p:cNvSpPr>
          <p:nvPr/>
        </p:nvSpPr>
        <p:spPr bwMode="auto">
          <a:xfrm flipV="1">
            <a:off x="13017" y="9417496"/>
            <a:ext cx="6754591" cy="9539"/>
          </a:xfrm>
          <a:prstGeom prst="line">
            <a:avLst/>
          </a:prstGeom>
          <a:noFill/>
          <a:ln w="38100" cmpd="dbl" algn="ctr">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2" name="角丸四角形 41"/>
          <p:cNvSpPr/>
          <p:nvPr/>
        </p:nvSpPr>
        <p:spPr>
          <a:xfrm>
            <a:off x="254011" y="5066530"/>
            <a:ext cx="873911" cy="296226"/>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a:solidFill>
                  <a:schemeClr val="tx1"/>
                </a:solidFill>
                <a:latin typeface="+mn-ea"/>
              </a:rPr>
              <a:t>対　象</a:t>
            </a:r>
            <a:endParaRPr kumimoji="1" lang="ja-JP" altLang="en-US" dirty="0">
              <a:solidFill>
                <a:schemeClr val="tx1"/>
              </a:solidFill>
              <a:latin typeface="+mn-ea"/>
            </a:endParaRPr>
          </a:p>
        </p:txBody>
      </p:sp>
      <p:sp>
        <p:nvSpPr>
          <p:cNvPr id="50" name="テキスト ボックス 49"/>
          <p:cNvSpPr txBox="1"/>
          <p:nvPr/>
        </p:nvSpPr>
        <p:spPr>
          <a:xfrm>
            <a:off x="252151" y="5449213"/>
            <a:ext cx="2957931" cy="415498"/>
          </a:xfrm>
          <a:prstGeom prst="rect">
            <a:avLst/>
          </a:prstGeom>
          <a:noFill/>
        </p:spPr>
        <p:txBody>
          <a:bodyPr wrap="square" rtlCol="0">
            <a:spAutoFit/>
          </a:bodyPr>
          <a:lstStyle/>
          <a:p>
            <a:r>
              <a:rPr lang="ja-JP" altLang="en-US" sz="1050" kern="100" spc="100" dirty="0">
                <a:latin typeface="メイリオ" panose="020B0604030504040204" pitchFamily="50" charset="-128"/>
                <a:ea typeface="メイリオ" panose="020B0604030504040204" pitchFamily="50" charset="-128"/>
                <a:cs typeface="Meiryo UI" panose="020B0604030504040204" pitchFamily="50" charset="-128"/>
              </a:rPr>
              <a:t>藤沢市の定期予防接種に従事する職種</a:t>
            </a:r>
          </a:p>
          <a:p>
            <a:r>
              <a:rPr lang="ja-JP" altLang="en-US" sz="1050" kern="100" spc="100" dirty="0">
                <a:latin typeface="メイリオ" panose="020B0604030504040204" pitchFamily="50" charset="-128"/>
                <a:ea typeface="メイリオ" panose="020B0604030504040204" pitchFamily="50" charset="-128"/>
                <a:cs typeface="Meiryo UI" panose="020B0604030504040204" pitchFamily="50" charset="-128"/>
              </a:rPr>
              <a:t>（医師、看護師、受付スタッフ等）</a:t>
            </a:r>
          </a:p>
        </p:txBody>
      </p:sp>
      <p:sp>
        <p:nvSpPr>
          <p:cNvPr id="4" name="AutoShape 4" descr="https://s-kantan.bizplat.asp.lgwan.jp/142051-s/template/qrcode.action?urlKey=7172636f64655f75726c5f6b6579"/>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4" name="正方形/長方形 43"/>
          <p:cNvSpPr/>
          <p:nvPr/>
        </p:nvSpPr>
        <p:spPr>
          <a:xfrm>
            <a:off x="5446242" y="7440353"/>
            <a:ext cx="973234" cy="94168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rgbClr val="FF0000"/>
              </a:solidFill>
            </a:endParaRPr>
          </a:p>
        </p:txBody>
      </p:sp>
      <p:sp>
        <p:nvSpPr>
          <p:cNvPr id="2" name="テキスト ボックス 1"/>
          <p:cNvSpPr txBox="1"/>
          <p:nvPr/>
        </p:nvSpPr>
        <p:spPr>
          <a:xfrm>
            <a:off x="-126956" y="632520"/>
            <a:ext cx="6942107" cy="523220"/>
          </a:xfrm>
          <a:prstGeom prst="rect">
            <a:avLst/>
          </a:prstGeom>
          <a:noFill/>
        </p:spPr>
        <p:txBody>
          <a:bodyPr wrap="square" rtlCol="0">
            <a:spAutoFit/>
          </a:bodyPr>
          <a:lstStyle/>
          <a:p>
            <a:pPr algn="ctr"/>
            <a:r>
              <a:rPr lang="ja-JP" altLang="en-US" sz="2800" b="1" dirty="0">
                <a:solidFill>
                  <a:prstClr val="black"/>
                </a:solidFill>
                <a:latin typeface="Meiryo UI" panose="020B0604030504040204" pitchFamily="50" charset="-128"/>
                <a:ea typeface="Meiryo UI" panose="020B0604030504040204" pitchFamily="50" charset="-128"/>
              </a:rPr>
              <a:t>ワクチンの接種と予防の効果</a:t>
            </a:r>
            <a:endParaRPr lang="en-US" altLang="ja-JP" sz="4000" b="1" dirty="0">
              <a:solidFill>
                <a:prstClr val="black"/>
              </a:solidFill>
              <a:latin typeface="Meiryo UI" panose="020B0604030504040204" pitchFamily="50" charset="-128"/>
              <a:ea typeface="Meiryo UI" panose="020B0604030504040204" pitchFamily="50" charset="-128"/>
            </a:endParaRPr>
          </a:p>
        </p:txBody>
      </p:sp>
      <p:sp>
        <p:nvSpPr>
          <p:cNvPr id="46" name="テキスト ボックス 45"/>
          <p:cNvSpPr txBox="1"/>
          <p:nvPr/>
        </p:nvSpPr>
        <p:spPr>
          <a:xfrm>
            <a:off x="4815899" y="8526085"/>
            <a:ext cx="2014883" cy="246221"/>
          </a:xfrm>
          <a:prstGeom prst="rect">
            <a:avLst/>
          </a:prstGeom>
          <a:noFill/>
          <a:ln>
            <a:noFill/>
          </a:ln>
        </p:spPr>
        <p:txBody>
          <a:bodyPr wrap="square" rtlCol="0">
            <a:spAutoFit/>
          </a:bodyPr>
          <a:lstStyle/>
          <a:p>
            <a:pPr algn="ctr"/>
            <a:r>
              <a:rPr lang="ja-JP" altLang="en-US" sz="1000" b="1" u="sng" dirty="0">
                <a:solidFill>
                  <a:prstClr val="black"/>
                </a:solidFill>
                <a:latin typeface="Meiryo UI" panose="020B0604030504040204" pitchFamily="50" charset="-128"/>
                <a:ea typeface="Meiryo UI" panose="020B0604030504040204" pitchFamily="50" charset="-128"/>
              </a:rPr>
              <a:t>お申し込み用２次元コード</a:t>
            </a:r>
            <a:endParaRPr lang="en-US" altLang="ja-JP" sz="1000" b="1" u="sng" dirty="0">
              <a:solidFill>
                <a:prstClr val="black"/>
              </a:solidFill>
              <a:latin typeface="Meiryo UI" panose="020B0604030504040204" pitchFamily="50" charset="-128"/>
              <a:ea typeface="Meiryo UI" panose="020B0604030504040204" pitchFamily="50" charset="-128"/>
            </a:endParaRPr>
          </a:p>
        </p:txBody>
      </p:sp>
      <p:pic>
        <p:nvPicPr>
          <p:cNvPr id="3" name="図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217103">
            <a:off x="-167762" y="1447405"/>
            <a:ext cx="983834" cy="1909731"/>
          </a:xfrm>
          <a:prstGeom prst="rect">
            <a:avLst/>
          </a:prstGeom>
        </p:spPr>
      </p:pic>
      <p:sp>
        <p:nvSpPr>
          <p:cNvPr id="43" name="正方形/長方形 42"/>
          <p:cNvSpPr/>
          <p:nvPr/>
        </p:nvSpPr>
        <p:spPr>
          <a:xfrm>
            <a:off x="968489" y="1995912"/>
            <a:ext cx="5408854" cy="307777"/>
          </a:xfrm>
          <a:prstGeom prst="rect">
            <a:avLst/>
          </a:prstGeom>
        </p:spPr>
        <p:txBody>
          <a:bodyPr wrap="square">
            <a:spAutoFit/>
          </a:bodyPr>
          <a:lstStyle/>
          <a:p>
            <a:r>
              <a:rPr lang="ja-JP" altLang="en-US" sz="1400" b="1" dirty="0">
                <a:latin typeface="ＭＳ 明朝" panose="02020609040205080304" pitchFamily="17" charset="-128"/>
                <a:ea typeface="ＭＳ 明朝" panose="02020609040205080304" pitchFamily="17" charset="-128"/>
              </a:rPr>
              <a:t>　</a:t>
            </a:r>
            <a:endParaRPr lang="en-US" altLang="ja-JP" sz="1300" dirty="0">
              <a:latin typeface="HG丸ｺﾞｼｯｸM-PRO" panose="020F0600000000000000" pitchFamily="50" charset="-128"/>
              <a:ea typeface="HG丸ｺﾞｼｯｸM-PRO" panose="020F0600000000000000" pitchFamily="50" charset="-128"/>
            </a:endParaRPr>
          </a:p>
        </p:txBody>
      </p:sp>
      <p:sp>
        <p:nvSpPr>
          <p:cNvPr id="31" name="角丸四角形 30"/>
          <p:cNvSpPr/>
          <p:nvPr/>
        </p:nvSpPr>
        <p:spPr>
          <a:xfrm>
            <a:off x="254011" y="6156904"/>
            <a:ext cx="873911" cy="314530"/>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a:solidFill>
                  <a:schemeClr val="tx1"/>
                </a:solidFill>
                <a:latin typeface="+mn-ea"/>
              </a:rPr>
              <a:t>方　法</a:t>
            </a:r>
            <a:endParaRPr kumimoji="1" lang="ja-JP" altLang="en-US" dirty="0">
              <a:solidFill>
                <a:schemeClr val="tx1"/>
              </a:solidFill>
              <a:latin typeface="+mn-ea"/>
            </a:endParaRPr>
          </a:p>
        </p:txBody>
      </p:sp>
      <p:sp>
        <p:nvSpPr>
          <p:cNvPr id="32" name="テキスト ボックス 31"/>
          <p:cNvSpPr txBox="1"/>
          <p:nvPr/>
        </p:nvSpPr>
        <p:spPr>
          <a:xfrm>
            <a:off x="206570" y="6573689"/>
            <a:ext cx="4885818" cy="469359"/>
          </a:xfrm>
          <a:prstGeom prst="rect">
            <a:avLst/>
          </a:prstGeom>
          <a:noFill/>
        </p:spPr>
        <p:txBody>
          <a:bodyPr wrap="square" rtlCol="0">
            <a:spAutoFit/>
          </a:bodyPr>
          <a:lstStyle/>
          <a:p>
            <a:r>
              <a:rPr lang="en-US" altLang="ja-JP" sz="1400" b="1" kern="100" spc="100" dirty="0">
                <a:latin typeface="メイリオ" panose="020B0604030504040204" pitchFamily="50" charset="-128"/>
                <a:ea typeface="メイリオ" panose="020B0604030504040204" pitchFamily="50" charset="-128"/>
                <a:cs typeface="Meiryo UI" panose="020B0604030504040204" pitchFamily="50" charset="-128"/>
              </a:rPr>
              <a:t>Web</a:t>
            </a:r>
            <a:r>
              <a:rPr lang="ja-JP" altLang="en-US" sz="1400" b="1" kern="100" spc="100" dirty="0">
                <a:latin typeface="メイリオ" panose="020B0604030504040204" pitchFamily="50" charset="-128"/>
                <a:ea typeface="メイリオ" panose="020B0604030504040204" pitchFamily="50" charset="-128"/>
                <a:cs typeface="Meiryo UI" panose="020B0604030504040204" pitchFamily="50" charset="-128"/>
              </a:rPr>
              <a:t>（</a:t>
            </a:r>
            <a:r>
              <a:rPr lang="en-US" altLang="ja-JP" sz="1400" b="1" kern="100" spc="100" dirty="0">
                <a:latin typeface="メイリオ" panose="020B0604030504040204" pitchFamily="50" charset="-128"/>
                <a:ea typeface="メイリオ" panose="020B0604030504040204" pitchFamily="50" charset="-128"/>
                <a:cs typeface="Meiryo UI" panose="020B0604030504040204" pitchFamily="50" charset="-128"/>
              </a:rPr>
              <a:t>Zoom</a:t>
            </a:r>
            <a:r>
              <a:rPr lang="ja-JP" altLang="en-US" sz="1400" b="1" kern="100" spc="100" dirty="0">
                <a:latin typeface="メイリオ" panose="020B0604030504040204" pitchFamily="50" charset="-128"/>
                <a:ea typeface="メイリオ" panose="020B0604030504040204" pitchFamily="50" charset="-128"/>
                <a:cs typeface="Meiryo UI" panose="020B0604030504040204" pitchFamily="50" charset="-128"/>
              </a:rPr>
              <a:t>）によるハイブリッド開催</a:t>
            </a:r>
            <a:endParaRPr lang="en-US" altLang="ja-JP" sz="1400" b="1" kern="100" spc="100" dirty="0">
              <a:latin typeface="メイリオ" panose="020B0604030504040204" pitchFamily="50" charset="-128"/>
              <a:ea typeface="メイリオ" panose="020B0604030504040204" pitchFamily="50" charset="-128"/>
              <a:cs typeface="Meiryo UI" panose="020B0604030504040204" pitchFamily="50" charset="-128"/>
            </a:endParaRPr>
          </a:p>
          <a:p>
            <a:r>
              <a:rPr lang="ja-JP" altLang="en-US" sz="1050" kern="100" spc="100" dirty="0">
                <a:latin typeface="メイリオ" panose="020B0604030504040204" pitchFamily="50" charset="-128"/>
                <a:ea typeface="メイリオ" panose="020B0604030504040204" pitchFamily="50" charset="-128"/>
                <a:cs typeface="Meiryo UI" panose="020B0604030504040204" pitchFamily="50" charset="-128"/>
              </a:rPr>
              <a:t>会場は席数が少ないためオンライン視聴にご協力ください。</a:t>
            </a:r>
          </a:p>
        </p:txBody>
      </p:sp>
      <p:sp>
        <p:nvSpPr>
          <p:cNvPr id="5" name="正方形/長方形 4"/>
          <p:cNvSpPr/>
          <p:nvPr/>
        </p:nvSpPr>
        <p:spPr>
          <a:xfrm>
            <a:off x="548680" y="2335979"/>
            <a:ext cx="6055309" cy="830997"/>
          </a:xfrm>
          <a:prstGeom prst="rect">
            <a:avLst/>
          </a:prstGeom>
        </p:spPr>
        <p:txBody>
          <a:bodyPr wrap="square">
            <a:spAutoFit/>
          </a:bodyPr>
          <a:lstStyle/>
          <a:p>
            <a:pPr indent="139700" algn="just"/>
            <a:r>
              <a:rPr lang="ja-JP" altLang="en-US"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ja-JP" altLang="en-US" sz="16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定期予防接種受託医療機関及び関係機関の皆さまと、予防接種に関する知識と理解を深めることを目的とし、ワクチン全体の最新情報について情報共有をしたいと考えています。</a:t>
            </a:r>
            <a:endParaRPr lang="en-US" altLang="ja-JP" sz="14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pic>
        <p:nvPicPr>
          <p:cNvPr id="9" name="図 8">
            <a:extLst>
              <a:ext uri="{FF2B5EF4-FFF2-40B4-BE49-F238E27FC236}">
                <a16:creationId xmlns:a16="http://schemas.microsoft.com/office/drawing/2014/main" id="{A7AB336F-E661-46D0-9014-A6B4883E0061}"/>
              </a:ext>
            </a:extLst>
          </p:cNvPr>
          <p:cNvPicPr>
            <a:picLocks noChangeAspect="1"/>
          </p:cNvPicPr>
          <p:nvPr/>
        </p:nvPicPr>
        <p:blipFill>
          <a:blip r:embed="rId3"/>
          <a:stretch>
            <a:fillRect/>
          </a:stretch>
        </p:blipFill>
        <p:spPr>
          <a:xfrm>
            <a:off x="5571151" y="3742900"/>
            <a:ext cx="1137787" cy="1278721"/>
          </a:xfrm>
          <a:prstGeom prst="rect">
            <a:avLst/>
          </a:prstGeom>
        </p:spPr>
      </p:pic>
      <p:pic>
        <p:nvPicPr>
          <p:cNvPr id="11" name="図 10">
            <a:extLst>
              <a:ext uri="{FF2B5EF4-FFF2-40B4-BE49-F238E27FC236}">
                <a16:creationId xmlns:a16="http://schemas.microsoft.com/office/drawing/2014/main" id="{0973AD41-F3A8-4ACC-9707-C4757E8D87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77631" y="7462783"/>
            <a:ext cx="1073646" cy="989328"/>
          </a:xfrm>
          <a:prstGeom prst="rect">
            <a:avLst/>
          </a:prstGeom>
        </p:spPr>
      </p:pic>
    </p:spTree>
    <p:extLst>
      <p:ext uri="{BB962C8B-B14F-4D97-AF65-F5344CB8AC3E}">
        <p14:creationId xmlns:p14="http://schemas.microsoft.com/office/powerpoint/2010/main" val="91436565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リゾート">
  <a:themeElements>
    <a:clrScheme name="リゾート">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リゾート">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リゾート">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3495</TotalTime>
  <Words>317</Words>
  <Application>Microsoft Office PowerPoint</Application>
  <PresentationFormat>A4 210 x 297 mm</PresentationFormat>
  <Paragraphs>40</Paragraphs>
  <Slides>1</Slides>
  <Notes>0</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1</vt:i4>
      </vt:variant>
    </vt:vector>
  </HeadingPairs>
  <TitlesOfParts>
    <vt:vector size="11" baseType="lpstr">
      <vt:lpstr>HGP明朝E</vt:lpstr>
      <vt:lpstr>HG丸ｺﾞｼｯｸM-PRO</vt:lpstr>
      <vt:lpstr>Meiryo UI</vt:lpstr>
      <vt:lpstr>ＭＳ 明朝</vt:lpstr>
      <vt:lpstr>メイリオ</vt:lpstr>
      <vt:lpstr>Arial</vt:lpstr>
      <vt:lpstr>Calibri</vt:lpstr>
      <vt:lpstr>Constantia</vt:lpstr>
      <vt:lpstr>Wingdings 2</vt:lpstr>
      <vt:lpstr>リゾート</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金桝　太郎</dc:creator>
  <cp:lastModifiedBy>的場　幸子</cp:lastModifiedBy>
  <cp:revision>222</cp:revision>
  <cp:lastPrinted>2026-09-01T08:09:01Z</cp:lastPrinted>
  <dcterms:modified xsi:type="dcterms:W3CDTF">2026-09-01T08:10:35Z</dcterms:modified>
</cp:coreProperties>
</file>