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00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90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0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77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14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1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2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9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4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0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C8F3-FEEE-4703-9F3D-28F513795C60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D560-8D21-423E-B0AC-AB35FE13C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4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A85EB-B958-46B5-8B9A-C2A3B899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" y="78775"/>
            <a:ext cx="6726934" cy="1908725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藤</a:t>
            </a:r>
            <a:r>
              <a:rPr kumimoji="1" lang="ja-JP" altLang="en-US" sz="40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沢市</a:t>
            </a:r>
            <a:r>
              <a:rPr kumimoji="1" lang="ja-JP" altLang="en-US" sz="4000" dirty="0">
                <a:solidFill>
                  <a:srgbClr val="00B0F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消</a:t>
            </a:r>
            <a:r>
              <a:rPr kumimoji="1" lang="ja-JP" altLang="en-US" sz="40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防</a:t>
            </a:r>
            <a:r>
              <a:rPr kumimoji="1" lang="ja-JP" altLang="en-US" sz="4000" dirty="0">
                <a:solidFill>
                  <a:srgbClr val="FFC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音</a:t>
            </a:r>
            <a:r>
              <a:rPr kumimoji="1" lang="ja-JP" altLang="en-US" sz="40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楽隊</a:t>
            </a:r>
            <a:br>
              <a:rPr kumimoji="1" lang="en-US" altLang="ja-JP" sz="40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</a:br>
            <a:r>
              <a:rPr kumimoji="1" lang="ja-JP" altLang="en-US" sz="4000" dirty="0">
                <a:solidFill>
                  <a:srgbClr val="92D05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活</a:t>
            </a:r>
            <a:r>
              <a:rPr kumimoji="1" lang="ja-JP" altLang="en-US" sz="40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動</a:t>
            </a:r>
            <a:r>
              <a:rPr kumimoji="1" lang="ja-JP" altLang="en-US" sz="4000" dirty="0">
                <a:solidFill>
                  <a:schemeClr val="accent1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だ</a:t>
            </a:r>
            <a:r>
              <a:rPr kumimoji="1" lang="ja-JP" altLang="en-US" sz="40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より</a:t>
            </a:r>
            <a:endParaRPr kumimoji="1" lang="ja-JP" alt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32E2CB-E189-4EE7-B3DA-54BB24D0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9" t="22410" r="39783" b="33046"/>
          <a:stretch/>
        </p:blipFill>
        <p:spPr>
          <a:xfrm>
            <a:off x="65533" y="2063728"/>
            <a:ext cx="6726934" cy="3194131"/>
          </a:xfrm>
          <a:prstGeom prst="round2SameRect">
            <a:avLst>
              <a:gd name="adj1" fmla="val 10090"/>
              <a:gd name="adj2" fmla="val 0"/>
            </a:avLst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825A76-7638-402F-9A21-47BBD421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" y="5914176"/>
            <a:ext cx="3011300" cy="2258985"/>
          </a:xfrm>
          <a:prstGeom prst="round2SameRect">
            <a:avLst>
              <a:gd name="adj1" fmla="val 14479"/>
              <a:gd name="adj2" fmla="val 0"/>
            </a:avLst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7F0B3E9-0031-4618-8E3A-97633BF0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16" y="5893829"/>
            <a:ext cx="3627151" cy="2720977"/>
          </a:xfrm>
          <a:prstGeom prst="round2SameRect">
            <a:avLst>
              <a:gd name="adj1" fmla="val 10763"/>
              <a:gd name="adj2" fmla="val 0"/>
            </a:avLst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E22951F8-AE36-419C-AE4F-5A2D6D240170}"/>
              </a:ext>
            </a:extLst>
          </p:cNvPr>
          <p:cNvSpPr/>
          <p:nvPr/>
        </p:nvSpPr>
        <p:spPr>
          <a:xfrm>
            <a:off x="4545425" y="360539"/>
            <a:ext cx="1888708" cy="11422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２０２５年</a:t>
            </a:r>
            <a:endParaRPr kumimoji="1" lang="en-US" altLang="ja-JP" sz="1400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１</a:t>
            </a:r>
            <a:r>
              <a:rPr kumimoji="1" lang="ja-JP" altLang="en-US" sz="1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月＆</a:t>
            </a:r>
            <a:r>
              <a:rPr kumimoji="1" lang="ja-JP" altLang="en-US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３</a:t>
            </a:r>
            <a:r>
              <a:rPr kumimoji="1" lang="ja-JP" altLang="en-US" sz="1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月</a:t>
            </a:r>
          </a:p>
        </p:txBody>
      </p:sp>
      <p:sp>
        <p:nvSpPr>
          <p:cNvPr id="16" name="四角形: 上の 2 つの角を丸める 15">
            <a:extLst>
              <a:ext uri="{FF2B5EF4-FFF2-40B4-BE49-F238E27FC236}">
                <a16:creationId xmlns:a16="http://schemas.microsoft.com/office/drawing/2014/main" id="{FBB75C94-EE4F-485A-BB25-D3D314997123}"/>
              </a:ext>
            </a:extLst>
          </p:cNvPr>
          <p:cNvSpPr/>
          <p:nvPr/>
        </p:nvSpPr>
        <p:spPr>
          <a:xfrm rot="10800000">
            <a:off x="65533" y="5243365"/>
            <a:ext cx="6726934" cy="58071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D55192-4E0C-4205-8E5D-50DD0AACC243}"/>
              </a:ext>
            </a:extLst>
          </p:cNvPr>
          <p:cNvSpPr txBox="1"/>
          <p:nvPr/>
        </p:nvSpPr>
        <p:spPr>
          <a:xfrm>
            <a:off x="569975" y="5302891"/>
            <a:ext cx="571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1</a:t>
            </a:r>
            <a:r>
              <a:rPr kumimoji="1" lang="ja-JP" altLang="en-US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月</a:t>
            </a:r>
            <a:r>
              <a:rPr kumimoji="1" lang="en-US" altLang="ja-JP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12</a:t>
            </a:r>
            <a:r>
              <a:rPr kumimoji="1" lang="ja-JP" altLang="en-US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日　</a:t>
            </a:r>
            <a:r>
              <a:rPr kumimoji="1" lang="ja-JP" altLang="en-US" sz="2400" dirty="0">
                <a:solidFill>
                  <a:srgbClr val="FFC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藤</a:t>
            </a:r>
            <a:r>
              <a:rPr kumimoji="1" lang="ja-JP" altLang="en-US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沢市消防出初式　</a:t>
            </a:r>
            <a:r>
              <a:rPr kumimoji="1" lang="ja-JP" altLang="en-US" sz="2400" dirty="0">
                <a:solidFill>
                  <a:srgbClr val="92D05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ド</a:t>
            </a:r>
            <a:r>
              <a:rPr kumimoji="1" lang="ja-JP" altLang="en-US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リル演奏</a:t>
            </a:r>
            <a:endParaRPr kumimoji="1" lang="ja-JP" altLang="en-US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  <p:sp>
        <p:nvSpPr>
          <p:cNvPr id="17" name="四角形: 上の 2 つの角を丸める 16">
            <a:extLst>
              <a:ext uri="{FF2B5EF4-FFF2-40B4-BE49-F238E27FC236}">
                <a16:creationId xmlns:a16="http://schemas.microsoft.com/office/drawing/2014/main" id="{E3230865-B2EB-4DBE-B582-AFBCBEC6584C}"/>
              </a:ext>
            </a:extLst>
          </p:cNvPr>
          <p:cNvSpPr/>
          <p:nvPr/>
        </p:nvSpPr>
        <p:spPr>
          <a:xfrm rot="10800000">
            <a:off x="3165314" y="8590090"/>
            <a:ext cx="3627151" cy="863278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17CB38D4-8270-4E5A-8234-166C4DF407B3}"/>
              </a:ext>
            </a:extLst>
          </p:cNvPr>
          <p:cNvSpPr txBox="1">
            <a:spLocks/>
          </p:cNvSpPr>
          <p:nvPr/>
        </p:nvSpPr>
        <p:spPr>
          <a:xfrm>
            <a:off x="2594705" y="8713708"/>
            <a:ext cx="4720068" cy="767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3</a:t>
            </a:r>
            <a:r>
              <a:rPr lang="ja-JP" altLang="en-US" sz="19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月</a:t>
            </a:r>
            <a:r>
              <a:rPr lang="en-US" altLang="ja-JP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1</a:t>
            </a:r>
            <a:r>
              <a:rPr lang="ja-JP" altLang="en-US" sz="19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日</a:t>
            </a:r>
            <a:endParaRPr lang="en-US" altLang="ja-JP" sz="1900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400" dirty="0">
                <a:solidFill>
                  <a:srgbClr val="00B0F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春</a:t>
            </a:r>
            <a:r>
              <a:rPr lang="ja-JP" altLang="en-US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季火災予防キャンペーン</a:t>
            </a:r>
            <a:endParaRPr lang="en-US" altLang="ja-JP" sz="2400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337C6174-9C29-4405-88DB-42D087D9A83E}"/>
              </a:ext>
            </a:extLst>
          </p:cNvPr>
          <p:cNvSpPr/>
          <p:nvPr/>
        </p:nvSpPr>
        <p:spPr>
          <a:xfrm rot="10800000">
            <a:off x="65530" y="8173159"/>
            <a:ext cx="3011299" cy="128020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DFA7D25E-1C92-4D7A-A8FA-0F462AD32631}"/>
              </a:ext>
            </a:extLst>
          </p:cNvPr>
          <p:cNvSpPr txBox="1">
            <a:spLocks/>
          </p:cNvSpPr>
          <p:nvPr/>
        </p:nvSpPr>
        <p:spPr>
          <a:xfrm>
            <a:off x="-700430" y="8251264"/>
            <a:ext cx="4720068" cy="120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1</a:t>
            </a:r>
            <a:r>
              <a:rPr lang="ja-JP" altLang="en-US" sz="18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月</a:t>
            </a:r>
            <a:r>
              <a:rPr lang="en-US" altLang="ja-JP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16</a:t>
            </a:r>
            <a:r>
              <a:rPr lang="ja-JP" altLang="en-US" sz="18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日</a:t>
            </a:r>
            <a:endParaRPr lang="en-US" altLang="ja-JP" sz="1800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8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こぶし荘</a:t>
            </a:r>
            <a:endParaRPr lang="en-US" altLang="ja-JP" sz="1800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400" dirty="0">
                <a:solidFill>
                  <a:srgbClr val="FF0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新</a:t>
            </a:r>
            <a:r>
              <a:rPr lang="ja-JP" altLang="en-US" sz="2400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春のつどい</a:t>
            </a:r>
            <a:endParaRPr lang="en-US" altLang="ja-JP" sz="2400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7BAFC2F-D342-4A36-970F-E2299458863C}"/>
              </a:ext>
            </a:extLst>
          </p:cNvPr>
          <p:cNvSpPr/>
          <p:nvPr/>
        </p:nvSpPr>
        <p:spPr>
          <a:xfrm>
            <a:off x="65530" y="9515131"/>
            <a:ext cx="6726936" cy="345797"/>
          </a:xfrm>
          <a:prstGeom prst="roundRect">
            <a:avLst>
              <a:gd name="adj" fmla="val 273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出演等の問い合わせ</a:t>
            </a:r>
            <a:r>
              <a:rPr kumimoji="1" lang="en-US" altLang="ja-JP" sz="1600" dirty="0">
                <a:solidFill>
                  <a:schemeClr val="tx1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】</a:t>
            </a:r>
            <a:r>
              <a:rPr kumimoji="1" lang="ja-JP" altLang="en-US" sz="1600" dirty="0">
                <a:solidFill>
                  <a:schemeClr val="tx1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藤沢市消防局消防総務課　☎</a:t>
            </a:r>
            <a:r>
              <a:rPr kumimoji="1" lang="en-US" altLang="ja-JP" sz="1600" dirty="0">
                <a:solidFill>
                  <a:schemeClr val="tx1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0466-50-3576</a:t>
            </a:r>
            <a:endParaRPr kumimoji="1" lang="ja-JP" altLang="en-US" sz="1600" dirty="0">
              <a:solidFill>
                <a:schemeClr val="tx1"/>
              </a:solidFill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80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50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UDP新ゴ Heavy</vt:lpstr>
      <vt:lpstr>Arial</vt:lpstr>
      <vt:lpstr>Calibri</vt:lpstr>
      <vt:lpstr>Calibri Light</vt:lpstr>
      <vt:lpstr>Office テーマ</vt:lpstr>
      <vt:lpstr>藤沢市消防音楽隊 活動だより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狩野　泰平</dc:creator>
  <cp:lastModifiedBy>狩野　泰平</cp:lastModifiedBy>
  <cp:revision>9</cp:revision>
  <dcterms:created xsi:type="dcterms:W3CDTF">2025-01-28T02:31:41Z</dcterms:created>
  <dcterms:modified xsi:type="dcterms:W3CDTF">2025-03-18T06:26:57Z</dcterms:modified>
</cp:coreProperties>
</file>